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Isus sunt pretutindeni,</a:t>
            </a:r>
            <a:br/>
            <a:r>
              <a:t>Orişiunde, orişicând.</a:t>
            </a:r>
            <a:br/>
            <a:r>
              <a:t>El e singurul meu sprijin</a:t>
            </a:r>
            <a:br/>
            <a:r>
              <a:t>Mă-ntăreşte orişicând.</a:t>
            </a:r>
            <a:br/>
            <a:r>
              <a:t>Pretutindeni, pe-a-Lui urme,</a:t>
            </a:r>
            <a:br/>
            <a:r>
              <a:t>Vreau să calc mereu, mereu;</a:t>
            </a:r>
            <a:br/>
            <a:r>
              <a:t>Nici la dreapta, nici la stânga,</a:t>
            </a:r>
            <a:br/>
            <a:r>
              <a:t>Nu m-abat din drumul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Isus sunt pretutindeni,</a:t>
            </a:r>
            <a:br/>
            <a:r>
              <a:t>Chiar de merg pe-un drum spinos.</a:t>
            </a:r>
            <a:br/>
            <a:r>
              <a:t>Când mă-ncearcă El adesea,</a:t>
            </a:r>
            <a:br/>
            <a:r>
              <a:t>Luându-mi tot ce mi-e mai drag,</a:t>
            </a:r>
            <a:br/>
            <a:r>
              <a:t>Când nimic nu-mi mai rămâne,</a:t>
            </a:r>
            <a:br/>
            <a:r>
              <a:t>Când pierd tot ce am mai scump,</a:t>
            </a:r>
            <a:br/>
            <a:r>
              <a:t>El rămâne atunci cu mine:</a:t>
            </a:r>
            <a:br/>
            <a:r>
              <a:t>Pe Isus îl am oricând.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Isus sunt totdeauna,</a:t>
            </a:r>
            <a:br/>
            <a:r>
              <a:t>Chiar când ard ca-ntr-un cuptor,</a:t>
            </a:r>
            <a:br/>
            <a:r>
              <a:t>Când durerea e mai mare</a:t>
            </a:r>
            <a:br/>
            <a:r>
              <a:t>Şi când chinul e mai greu,</a:t>
            </a:r>
            <a:br/>
            <a:r>
              <a:t>Fie-n zile de odihnă,</a:t>
            </a:r>
            <a:br/>
            <a:r>
              <a:t>Fie-n munca cea mai grea,</a:t>
            </a:r>
            <a:br/>
            <a:r>
              <a:t>Fie seara, dimineaţa,</a:t>
            </a:r>
            <a:br/>
            <a:r>
              <a:t>Fie noaptea, fie-n zori.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Isus sunt totdeauna,</a:t>
            </a:r>
            <a:br/>
            <a:r>
              <a:t>Chiar când moartea va veni;</a:t>
            </a:r>
            <a:br/>
            <a:r>
              <a:t>Moartea şi-a pierdut tăria,</a:t>
            </a:r>
            <a:br/>
            <a:r>
              <a:t>Când eu trec prin ea cu El.</a:t>
            </a:r>
            <a:br/>
            <a:r>
              <a:t>Înaintea mea El merge,</a:t>
            </a:r>
            <a:br/>
            <a:r>
              <a:t>Mă îndeamnă să-L urmez:</a:t>
            </a:r>
            <a:br/>
            <a:r>
              <a:t>Şi la viaţă şi la moarte.</a:t>
            </a:r>
            <a:br/>
            <a:r>
              <a:t>Pretutindeni sunt al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