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al Tău scump sânge, vina mi-ai spălat;</a:t>
            </a:r>
            <a:br/>
            <a:r>
              <a:t>În al Tău scump sânge, pace am aflat.</a:t>
            </a:r>
            <a:br/>
            <a:r>
              <a:t>Cugetul acuma mi-este liniştit;</a:t>
            </a:r>
            <a:br/>
            <a:r>
              <a:t>Tu mi-ai dat odihnă, Tu m-ai fericit.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Pacea Ta, Isuse, curge ca un râu,</a:t>
            </a:r>
            <a:br/>
            <a:r>
              <a:t>Tu mi-o dai întruna şi în orice fel.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de mă răneşte, la călcâi, Cel Rău,</a:t>
            </a:r>
            <a:br/>
            <a:r>
              <a:t>Sufletu-mi găseşte pace-n harul Tău.</a:t>
            </a:r>
            <a:br/>
            <a:r>
              <a:t>Mâna-Ţi 'sângerată, scump Mântuitor,</a:t>
            </a:r>
            <a:br/>
            <a:r>
              <a:t>Vindecă îndată rănile ce 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Pacea Ta, Isuse, curge ca un râu,</a:t>
            </a:r>
            <a:br/>
            <a:r>
              <a:t>Tu mi-o dai întruna şi în orice fel.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Bucurii, mari haruri Tu îmi hărăzeşti;</a:t>
            </a:r>
            <a:br/>
            <a:r>
              <a:t>Prin a-Tale daruri spui cât de bun eşti.</a:t>
            </a:r>
            <a:br/>
            <a:r>
              <a:t>Greul şi-ncercarea de la Tine vin,</a:t>
            </a:r>
            <a:br/>
            <a:r>
              <a:t>Tu-mi sfinţeşti cărarea, chiar dacă suspin.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Pacea Ta, Isuse, curge ca un râu,</a:t>
            </a:r>
            <a:br/>
            <a:r>
              <a:t>Tu mi-o dai întruna şi în orice fel.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Pacea Ta, Isuse, e tăria mea.</a:t>
            </a:r>
            <a:br/>
            <a:r>
              <a:t>Pacea mea, Isuse, e-n iubirea Ta.</a:t>
            </a:r>
            <a:br/>
            <a:r>
              <a:t>Harul Tău mi-a dat-o, harul Tău bogat,</a:t>
            </a:r>
            <a:br/>
            <a:r>
              <a:t>Care din Golgota curge ne'ncetat.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Pacea Ta, Isuse, curge ca un râu,</a:t>
            </a:r>
            <a:br/>
            <a:r>
              <a:t>Tu mi-o dai întruna şi în orice fel.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