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bucurie mereu mai vie,</a:t>
            </a:r>
            <a:br/>
            <a:r>
              <a:t>Ţi-aducem Ţie, Isus iubit,</a:t>
            </a:r>
            <a:br/>
            <a:r>
              <a:t>/: Tot ce-n iubire mai sus de fire,</a:t>
            </a:r>
            <a:br/>
            <a:r>
              <a:t>Prin răstignire ne-ai dăruit.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Naintea Ta ne-aducem viaţa</a:t>
            </a:r>
            <a:br/>
            <a:r>
              <a:t>Căci Tu ne-ai dat-o prin harul sfânt.</a:t>
            </a:r>
            <a:br/>
            <a:r>
              <a:t>Lumina Ta ne umple faţa</a:t>
            </a:r>
            <a:br/>
            <a:r>
              <a:t>Când ne-o întoarcem dinspre pământ.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umilinţă şi cu credinţă</a:t>
            </a:r>
            <a:br/>
            <a:r>
              <a:t>De-a Ta fiinţă ne alipim</a:t>
            </a:r>
            <a:br/>
            <a:r>
              <a:t>/: Ca-n noi să crească şi să rodească</a:t>
            </a:r>
            <a:br/>
            <a:r>
              <a:t>Viaţa cerească cum o doreşti.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ascultare a Ta lucrare,</a:t>
            </a:r>
            <a:br/>
            <a:r>
              <a:t>Prin noi mai mare să-nfăptuiești</a:t>
            </a:r>
            <a:br/>
            <a:r>
              <a:t>/: Ca totdeauna să-Ţi fim cununa</a:t>
            </a:r>
            <a:br/>
            <a:r>
              <a:t>Prin lume una, cum Tu doreşti.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