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laude mereu să spunem:</a:t>
            </a:r>
            <a:br/>
            <a:r>
              <a:t>„În veac e îndurarea Lui"!</a:t>
            </a:r>
            <a:br/>
            <a:r>
              <a:t>Şi Israel, Aaron să zică:</a:t>
            </a:r>
            <a:br/>
            <a:r>
              <a:t>„În veac e îndurarea Lui"!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mulţumiri să-I dăm Lui slavă</a:t>
            </a:r>
            <a:br/>
            <a:r>
              <a:t>Dragostea Lui e pentru veci.</a:t>
            </a:r>
            <a:br/>
            <a:r>
              <a:t>Cei ce-L iubim pe Domnul vieţii</a:t>
            </a:r>
            <a:br/>
            <a:r>
              <a:t>Să-L lăudăm mereu cântând!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Am chemat pe Domnul în necaz</a:t>
            </a:r>
            <a:br/>
            <a:r>
              <a:t>Şi răspunsu-a fost îndată;</a:t>
            </a:r>
            <a:br/>
            <a:r>
              <a:t>Dragostea Lui m-a scos la larg</a:t>
            </a:r>
            <a:br/>
            <a:r>
              <a:t>Şi-acum am adăpost în 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 oameni nu găsim odihnă:</a:t>
            </a:r>
            <a:br/>
            <a:r>
              <a:t>Deci nu ne-ncredem în cei mari,</a:t>
            </a:r>
            <a:br/>
            <a:r>
              <a:t>Iar când ne-mpresoară neamuri,</a:t>
            </a:r>
            <a:br/>
            <a:r>
              <a:t>Chemăm pe Domnul Salvator.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e tăria noastră-n veci</a:t>
            </a:r>
            <a:br/>
            <a:r>
              <a:t>Şi pricină de laudă;</a:t>
            </a:r>
            <a:br/>
            <a:r>
              <a:t>El mântuieşte pe cei smeriţi</a:t>
            </a:r>
            <a:br/>
            <a:r>
              <a:t>Şi ei îl laudă mereu.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Strigăte se-aud în cortul lor;</a:t>
            </a:r>
            <a:br/>
            <a:r>
              <a:t>Biruitori ei îl slăvesc;</a:t>
            </a:r>
            <a:br/>
            <a:r>
              <a:t>Tăria lor e-n Domnul cel viu;</a:t>
            </a:r>
            <a:br/>
            <a:r>
              <a:t>Cu ei El face fapte mari.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a făcut o zi frumoasă</a:t>
            </a:r>
            <a:br/>
            <a:r>
              <a:t>În care să ne bucurăm.</a:t>
            </a:r>
            <a:br/>
            <a:r>
              <a:t>În ea avem prilej de cereri</a:t>
            </a:r>
            <a:br/>
            <a:r>
              <a:t>De mari şi sfinte mulţumiri.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cei ce vin în Numele Lui</a:t>
            </a:r>
            <a:br/>
            <a:r>
              <a:t>Sunt binecuvântaţi deplin,</a:t>
            </a:r>
            <a:br/>
            <a:r>
              <a:t>Iar noi cu toţi îi dăm mărire</a:t>
            </a:r>
            <a:br/>
            <a:r>
              <a:t>Şi cinste Numelui Lui bun.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