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ai trecut prin chin de moarte,</a:t>
            </a:r>
            <a:br/>
            <a:r>
              <a:t>Bând Tu paharul cel amar!</a:t>
            </a:r>
            <a:br/>
            <a:r>
              <a:t>De mari dureri avut-ai parte</a:t>
            </a:r>
            <a:br/>
            <a:r>
              <a:t>Tu ce eşti sfânt şi plin de har!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moartea Ta, o! Miel ‘junghiat,</a:t>
            </a:r>
            <a:br/>
            <a:r>
              <a:t>Ne amintim aici mereu.</a:t>
            </a:r>
            <a:br/>
            <a:r>
              <a:t>Căci Tu, prin sânge, ne-ai spălat,</a:t>
            </a:r>
            <a:br/>
            <a:r>
              <a:t>Ne-ai împăcat cu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dragostea-ţi nespus de mare,</a:t>
            </a:r>
            <a:br/>
            <a:r>
              <a:t>De vina grea, Tu ne-ai scăpat,</a:t>
            </a:r>
            <a:br/>
            <a:r>
              <a:t>Te-ai dat ca să avem iertare;</a:t>
            </a:r>
            <a:br/>
            <a:r>
              <a:t>Isuse-n veci, fii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