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Cum va tinea cel tanar</a:t>
            </a:r>
            <a:br/>
            <a:r>
              <a:t>Curata calea sa?</a:t>
            </a:r>
            <a:br/>
            <a:r>
              <a:t>Cand el dupa Cuvantul</a:t>
            </a:r>
            <a:br/>
            <a:r>
              <a:t>Tau sfant se va-ndrepta.</a:t>
            </a:r>
            <a:br/>
            <a:r>
              <a:t>Te caut mereu, o, Doamne, din inima Te caut</a:t>
            </a:r>
            <a:br/>
            <a:r>
              <a:t>Sa nu ma lasi din voia-Ti vreodata sa mabat.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Iti strang cu drag Cuvantul</a:t>
            </a:r>
            <a:br/>
            <a:r>
              <a:t>In inima mea tot,</a:t>
            </a:r>
            <a:br/>
            <a:r>
              <a:t>De a gresi-mpotriva-Ti,</a:t>
            </a:r>
            <a:br/>
            <a:r>
              <a:t>In veci sa nu mai pot.</a:t>
            </a:r>
            <a:br/>
            <a:r>
              <a:t>Ma desfatez in toate-a-Tale-oranduiri,</a:t>
            </a:r>
            <a:br/>
            <a:r>
              <a:t>Cuvantul Tau nu-l uita a inimii priviri.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