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Dacă Tu, Isuse-n lume</a:t>
            </a:r>
            <a:br/>
            <a:r>
              <a:t>Casă n-ai avut, ci drum,</a:t>
            </a:r>
            <a:br/>
            <a:r>
              <a:t>Cum să am eu loc aicea?</a:t>
            </a:r>
            <a:br/>
            <a:r>
              <a:t>Cum? O, cum? (bis)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9. Eu nu vreau să port cunună</a:t>
            </a:r>
            <a:br/>
            <a:r>
              <a:t>Împletită-n flori de crini,</a:t>
            </a:r>
            <a:br/>
            <a:r>
              <a:t>Unde Tu-ai purtat ocară,</a:t>
            </a:r>
            <a:br/>
            <a:r>
              <a:t>Răni și spini! (bis)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10. Vreau să fiu ca Tine-n totul,</a:t>
            </a:r>
            <a:br/>
            <a:r>
              <a:t>Vreau să am viața Ta,</a:t>
            </a:r>
            <a:br/>
            <a:r>
              <a:t>Vreau să-Ți pot deplin Cuvântul,</a:t>
            </a:r>
            <a:br/>
            <a:r>
              <a:t>Asculta!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Unde-i Adevărul prigonit,</a:t>
            </a:r>
            <a:br/>
            <a:r>
              <a:t>Eu nu vreau, nu vreau să fiu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 să pot avea odihnă</a:t>
            </a:r>
            <a:br/>
            <a:r>
              <a:t>Unde Tu ai fost gonit?</a:t>
            </a:r>
            <a:br/>
            <a:r>
              <a:t>Unde cruce şi piroane</a:t>
            </a:r>
            <a:br/>
            <a:r>
              <a:t>Ţi-au gătit?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Cum să fiu primit Isuse,</a:t>
            </a:r>
            <a:br/>
            <a:r>
              <a:t>Unde Tu ai fost respins?</a:t>
            </a:r>
            <a:br/>
            <a:r>
              <a:t>Unde ura și minciuna-s</a:t>
            </a:r>
            <a:br/>
            <a:r>
              <a:t>Foc aprins?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Cum să fiu vorbit de bine</a:t>
            </a:r>
            <a:br/>
            <a:r>
              <a:t>Unde-ai fost batjocorit?</a:t>
            </a:r>
            <a:br/>
            <a:r>
              <a:t>Şi pentru Cuvântu-Ţi dulce</a:t>
            </a:r>
            <a:br/>
            <a:r>
              <a:t>Te-au lovit? (bis)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Cum să pot trăi în pace</a:t>
            </a:r>
            <a:br/>
            <a:r>
              <a:t>Unde pace nu ți-au dat?</a:t>
            </a:r>
            <a:br/>
            <a:r>
              <a:t>Unde până și cămașa</a:t>
            </a:r>
            <a:br/>
            <a:r>
              <a:t>Ți-au luat? (bis)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Cum să fiu iubit în locul</a:t>
            </a:r>
            <a:br/>
            <a:r>
              <a:t>Unde Tu ai fost urât?</a:t>
            </a:r>
            <a:br/>
            <a:r>
              <a:t>Fiere ai primit în lume</a:t>
            </a:r>
            <a:br/>
            <a:r>
              <a:t>Doar atât? (bis)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Cum să pot avea viață</a:t>
            </a:r>
            <a:br/>
            <a:r>
              <a:t>Unde viața Ți-au luat?</a:t>
            </a:r>
            <a:br/>
            <a:r>
              <a:t>Și pentru-adevăr Isuse,</a:t>
            </a:r>
            <a:br/>
            <a:r>
              <a:t>Te-au scuipat? (bis)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Nu! O, nu, Isuse dulce,</a:t>
            </a:r>
            <a:br/>
            <a:r>
              <a:t>Eu nu vreau să fiu iubit</a:t>
            </a:r>
            <a:br/>
            <a:r>
              <a:t>Unde Tu ai fost, cu ură</a:t>
            </a:r>
            <a:br/>
            <a:r>
              <a:t>Răstignit! (bis)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