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Dacă nu aș fi decât țărână</a:t>
            </a:r>
            <a:br/>
            <a:r>
              <a:t>Decât bulgar răscolit de vânt,</a:t>
            </a:r>
            <a:br/>
            <a:r>
              <a:t>/: Niciodată Doamne, pentru mine</a:t>
            </a:r>
            <a:br/>
            <a:r>
              <a:t>N-ai fi coborât pe-acest pământ.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Dar Tu m-ai iubit și mi-ai dăruit</a:t>
            </a:r>
            <a:br/>
            <a:r>
              <a:t>Chipul Tău; de aceea ai venit!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Dacă nu aș fi decât un abur,</a:t>
            </a:r>
            <a:br/>
            <a:r>
              <a:t>Dacă nu-aș fi fost decât un vis,</a:t>
            </a:r>
            <a:br/>
            <a:r>
              <a:t>/: Niciodată Doamne, pentru mine</a:t>
            </a:r>
            <a:br/>
            <a:r>
              <a:t>N-ai fi coborât din Paradis.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Dacă nu-aș fi fost decât un înger,</a:t>
            </a:r>
            <a:br/>
            <a:r>
              <a:t>Dacă nu-aș fi fost decât o stea,</a:t>
            </a:r>
            <a:br/>
            <a:r>
              <a:t>/: Niciodată Doamne, pentru mine</a:t>
            </a:r>
            <a:br/>
            <a:r>
              <a:t>N-ai fi plâns atât de jalea mea.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Ah, ce taină mare-ai pus în mine,</a:t>
            </a:r>
            <a:br/>
            <a:r>
              <a:t>O, Isuse, Fiu de Dumnezeu!</a:t>
            </a:r>
            <a:br/>
            <a:r>
              <a:t>/: Ai luat un chip de suferință</a:t>
            </a:r>
            <a:br/>
            <a:r>
              <a:t>Și-ai venit să mori de dragul meu!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