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Dac-ai primit Cuvântul Vieţii,</a:t>
            </a:r>
            <a:br/>
            <a:r>
              <a:t>Să spui şi altora,</a:t>
            </a:r>
            <a:br/>
            <a:r>
              <a:t>Să vindece şi alte inimi</a:t>
            </a:r>
            <a:br/>
            <a:r>
              <a:t>Rănite de păcat!</a:t>
            </a:r>
            <a:br/>
            <a:r>
              <a:t>Să te gândeşti tu şi la alţii</a:t>
            </a:r>
            <a:br/>
            <a:r>
              <a:t>Ce zac robiţi în noaptea grea;</a:t>
            </a:r>
            <a:br/>
            <a:r>
              <a:t>Du-le şi lor plăcuta veste,</a:t>
            </a:r>
            <a:br/>
            <a:r>
              <a:t>Până nu este prea târziu!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auzit tu Vestea Bună?</a:t>
            </a:r>
            <a:br/>
            <a:r>
              <a:t>S-o spui la cât mai mulţi!</a:t>
            </a:r>
            <a:br/>
            <a:r>
              <a:t>Să n-o ţii numai pentru tine</a:t>
            </a:r>
            <a:br/>
            <a:r>
              <a:t>Când sunt atâţi ce pier!</a:t>
            </a:r>
            <a:br/>
            <a:r>
              <a:t>Dar mai presus de orice vorbă,</a:t>
            </a:r>
            <a:br/>
            <a:r>
              <a:t>Fii bun cu toţi şi fii milos,</a:t>
            </a:r>
            <a:br/>
            <a:r>
              <a:t>Şi dă dovada unui suflet</a:t>
            </a:r>
            <a:br/>
            <a:r>
              <a:t>Care-i plin numai de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pregeta să faci un bine,</a:t>
            </a:r>
            <a:br/>
            <a:r>
              <a:t>Ajută unde poţi!</a:t>
            </a:r>
            <a:br/>
            <a:r>
              <a:t>Şi chiar de n-ai nici o avere,</a:t>
            </a:r>
            <a:br/>
            <a:r>
              <a:t>O vorbă bună ai.</a:t>
            </a:r>
            <a:br/>
            <a:r>
              <a:t>Ades, c-un zâmbet de iubire,</a:t>
            </a:r>
            <a:br/>
            <a:r>
              <a:t>Îmbărbătezi şi luminezi</a:t>
            </a:r>
            <a:br/>
            <a:r>
              <a:t>Întunecimea unei inimi</a:t>
            </a:r>
            <a:br/>
            <a:r>
              <a:t>Care nu ştie de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nu uităm că orice lucru,</a:t>
            </a:r>
            <a:br/>
            <a:r>
              <a:t>Oricât de ne’nsemnat, </a:t>
            </a:r>
            <a:br/>
            <a:r>
              <a:t>Făcut pentru Isus, da, are</a:t>
            </a:r>
            <a:br/>
            <a:r>
              <a:t>Un preţ ne-asemănat!</a:t>
            </a:r>
            <a:br/>
            <a:r>
              <a:t>Să nu uităm că prin viaţă</a:t>
            </a:r>
            <a:br/>
            <a:r>
              <a:t>Lucrăm mai mult decât vorbind,</a:t>
            </a:r>
            <a:br/>
            <a:r>
              <a:t>Şi chipul Lui din noi atrage</a:t>
            </a:r>
            <a:br/>
            <a:r>
              <a:t>Mai mult decât orice cuvânt!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 caldă strângere de mână,</a:t>
            </a:r>
            <a:br/>
            <a:r>
              <a:t>O foaie bună dând,</a:t>
            </a:r>
            <a:br/>
            <a:r>
              <a:t>Chiar dacă nu spui nici o vorbă,</a:t>
            </a:r>
            <a:br/>
            <a:r>
              <a:t>Frumoase roade-aduc.</a:t>
            </a:r>
            <a:br/>
            <a:r>
              <a:t>Dar mai ales, prin rugăciune,</a:t>
            </a:r>
            <a:br/>
            <a:r>
              <a:t>Lucrăm nespus pentru Isus.</a:t>
            </a:r>
            <a:br/>
            <a:r>
              <a:t>Deci: decât multă vorbă goală,</a:t>
            </a:r>
            <a:br/>
            <a:r>
              <a:t>Să trăim şi să ne rugăm!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