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Dac-avem viață și lumină,</a:t>
            </a:r>
            <a:br/>
            <a:r>
              <a:t>Dacă harul mântuirii l-am primit,</a:t>
            </a:r>
            <a:br/>
            <a:r>
              <a:t>Toate au putut la noi să vină (bis)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Prin Isus Hristos,</a:t>
            </a:r>
            <a:br/>
            <a:r>
              <a:t>Prin Isus Hristos, prin jertfa Lui</a:t>
            </a:r>
            <a:br/>
            <a:r>
              <a:t>Ce datoria ne-a plătit.</a:t>
            </a:r>
            <a:br/>
            <a:r>
              <a:t>Slavă, slavă Lui! (bis)</a:t>
            </a:r>
            <a:br/>
            <a:r>
              <a:t>Slavă, slavă Lui, în veci!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Prin Isus Hristos,</a:t>
            </a:r>
            <a:br/>
            <a:r>
              <a:t>Prin Isus Hristos, prin jertfa Lui</a:t>
            </a:r>
            <a:br/>
            <a:r>
              <a:t>Ce datoria ne-a plătit.</a:t>
            </a:r>
            <a:br/>
            <a:r>
              <a:t>Slavă, slavă Lui! (bis)</a:t>
            </a:r>
            <a:br/>
            <a:r>
              <a:t>Slavă, slavă Lui, în veci! Amin!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Dac-am fost născuți din nou prin Duhul,</a:t>
            </a:r>
            <a:br/>
            <a:r>
              <a:t>Dacă dragostea în noi a înflorit, </a:t>
            </a:r>
            <a:br/>
            <a:r>
              <a:t>Toate ne-au înseninat văzduhul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Prin Isus Hristos,</a:t>
            </a:r>
            <a:br/>
            <a:r>
              <a:t>Prin Isus Hristos, prin jertfa Lui</a:t>
            </a:r>
            <a:br/>
            <a:r>
              <a:t>Ce datoria ne-a plătit.</a:t>
            </a:r>
            <a:br/>
            <a:r>
              <a:t>Slavă, slavă Lui! (bis)</a:t>
            </a:r>
            <a:br/>
            <a:r>
              <a:t>Slavă, slavă Lui, în veci! Amin!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Dacă azi ne bucurăm de pace</a:t>
            </a:r>
            <a:br/>
            <a:r>
              <a:t>Când trăim al părtășiei har sfințit,</a:t>
            </a:r>
            <a:br/>
            <a:r>
              <a:t>Toate-acestea s-au putut desface (bis)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Prin Isus Hristos,</a:t>
            </a:r>
            <a:br/>
            <a:r>
              <a:t>Prin Isus Hristos, prin jertfa Lui</a:t>
            </a:r>
            <a:br/>
            <a:r>
              <a:t>Ce datoria ne-a plătit.</a:t>
            </a:r>
            <a:br/>
            <a:r>
              <a:t>Slavă, slavă Lui! (bis)</a:t>
            </a:r>
            <a:br/>
            <a:r>
              <a:t>Slavă, slavă Lui, în veci! Amin!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Dac-avem în noi nădejde vie</a:t>
            </a:r>
            <a:br/>
            <a:r>
              <a:t>Într-un viitor pe veci de veci slăvit,</a:t>
            </a:r>
            <a:br/>
            <a:r>
              <a:t>Totul ni-i gătit, cu dărnicie (bis)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Prin Isus Hristos,</a:t>
            </a:r>
            <a:br/>
            <a:r>
              <a:t>Prin Isus Hristos, prin jertfa Lui</a:t>
            </a:r>
            <a:br/>
            <a:r>
              <a:t>Ce datoria ne-a plătit.</a:t>
            </a:r>
            <a:br/>
            <a:r>
              <a:t>Slavă, slavă Lui! (bis)</a:t>
            </a:r>
            <a:br/>
            <a:r>
              <a:t>Slavă, slavă Lui, în veci! Amin!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Și-orice har de astăzi sau de mâine</a:t>
            </a:r>
            <a:br/>
            <a:r>
              <a:t>Ce ni-i dat sau este-n taină pregătit</a:t>
            </a:r>
            <a:br/>
            <a:r>
              <a:t>E lucrarea dragostei divine (bis)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