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credem în Isus cu inimă curată,</a:t>
            </a:r>
            <a:br/>
            <a:r>
              <a:t>Noi singuri nu suntem prin lume niciodată.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El e cu noi, El e cu noi,</a:t>
            </a:r>
            <a:br/>
            <a:r>
              <a:t>Prin încercări și prin nevoi</a:t>
            </a:r>
            <a:br/>
            <a:r>
              <a:t>Isus este cu noi.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De-I dăm cu-adevărat ființa noastră-ntreagă</a:t>
            </a:r>
            <a:br/>
            <a:r>
              <a:t>El pururi ne va fi comoara cea mai dragă.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El e cu noi, El e cu noi,</a:t>
            </a:r>
            <a:br/>
            <a:r>
              <a:t>Prin încercări și prin nevoi</a:t>
            </a:r>
            <a:br/>
            <a:r>
              <a:t>Isus este cu noi.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De-I ascultăm supuși </a:t>
            </a:r>
            <a:br/>
            <a:r>
              <a:t>Cuvântul Sfânt prin lume,</a:t>
            </a:r>
            <a:br/>
            <a:r>
              <a:t>Spre înălțimi de har mereu o să ne-ndrume.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El e cu noi, El e cu noi,</a:t>
            </a:r>
            <a:br/>
            <a:r>
              <a:t>Prin încercări și prin nevoi</a:t>
            </a:r>
            <a:br/>
            <a:r>
              <a:t>Isus este cu noi.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Și toată slava Lui e-a noastră moștenire;</a:t>
            </a:r>
            <a:br/>
            <a:r>
              <a:t>Să rămânem în El statornici prin iubire!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El e cu noi, El e cu noi,</a:t>
            </a:r>
            <a:br/>
            <a:r>
              <a:t>Prin încercări și prin nevoi</a:t>
            </a:r>
            <a:br/>
            <a:r>
              <a:t>Isus este cu noi.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