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n-ar fi harul Tău cel mare</a:t>
            </a:r>
            <a:br/>
            <a:r>
              <a:t>Iubitul meu Mântuitor,</a:t>
            </a:r>
            <a:br/>
            <a:r>
              <a:t>Aş fi rămas în groapa-n care</a:t>
            </a:r>
            <a:br/>
            <a:r>
              <a:t>Nu-s mângâieri, nici ajutor.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De n-ar fi har, slăvitul har,</a:t>
            </a:r>
            <a:br/>
            <a:r>
              <a:t>Aş fi pierdut şi-aş plânge în zadar.</a:t>
            </a:r>
            <a:br/>
            <a:r>
              <a:t>De n-ar fi har, de n-ar fi har,</a:t>
            </a:r>
            <a:br/>
            <a:r>
              <a:t>Aş fi pierdut şi-aş plânge în zadar.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n-ar fi dragostea de Tată</a:t>
            </a:r>
            <a:br/>
            <a:r>
              <a:t>Spre mine, fiul cel pierdut,</a:t>
            </a:r>
            <a:br/>
            <a:r>
              <a:t>Aş fi pierit şi niciodată</a:t>
            </a:r>
            <a:br/>
            <a:r>
              <a:t>Salvarea n-aş fi cunoscut.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n-ar fi mantia-ndurării,</a:t>
            </a:r>
            <a:br/>
            <a:r>
              <a:t>Veşmântul sufletului meu,</a:t>
            </a:r>
            <a:br/>
            <a:r>
              <a:t>Aş plânge plânsul disperării</a:t>
            </a:r>
            <a:br/>
            <a:r>
              <a:t>Fără răspuns când chinu-i greu.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n-ar fi jertfa Ta, Isuse,</a:t>
            </a:r>
            <a:br/>
            <a:r>
              <a:t>Şi sângele Tău scump vărsat,</a:t>
            </a:r>
            <a:br/>
            <a:r>
              <a:t>Aş fi purtat pe totdeauna</a:t>
            </a:r>
            <a:br/>
            <a:r>
              <a:t>Osânda pentru-al meu păcat.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