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De nu poţi să fii cu mine</a:t>
            </a:r>
            <a:br/>
            <a:r>
              <a:t>Isuse,-n orice drum al meu,</a:t>
            </a:r>
            <a:br/>
            <a:r>
              <a:t>Ridică piedici netrecute</a:t>
            </a:r>
            <a:br/>
            <a:r>
              <a:t>Să nu mai pot să merg nici 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 nu pot, să nu pot niciodată</a:t>
            </a:r>
            <a:br/>
            <a:r>
              <a:t>Săvârşi fără Tine un pas.</a:t>
            </a:r>
            <a:br/>
            <a:r>
              <a:t>Să mă las o, Isuse de toate,</a:t>
            </a:r>
            <a:br/>
            <a:r>
              <a:t>Dar de Tine nicicând să mă las.</a:t>
            </a:r>
            <a:br/>
            <a:r>
              <a:t>2. De nu poţi ca să faci lucrarea</a:t>
            </a:r>
            <a:br/>
            <a:r>
              <a:t>Ce-a zămislit-o mintea mea,</a:t>
            </a:r>
            <a:br/>
            <a:r>
              <a:t>Zădărniceşte-i împlinirea</a:t>
            </a:r>
            <a:br/>
            <a:r>
              <a:t>Să nu mai pot păşi spre 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 nu poţi să rosteşti cuvântul</a:t>
            </a:r>
            <a:br/>
            <a:r>
              <a:t>Ce tainic mi-a-ncolţit în gând,</a:t>
            </a:r>
            <a:br/>
            <a:r>
              <a:t>Trimite-mi negura uitării</a:t>
            </a:r>
            <a:br/>
            <a:r>
              <a:t>Să nu-l mai pot rosti nicicând.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De nu poţi să primeşti în Tine</a:t>
            </a:r>
            <a:br/>
            <a:r>
              <a:t>Ce inima-mi şi-ar vrea-mplinit,</a:t>
            </a:r>
            <a:br/>
            <a:r>
              <a:t>Mai bine curmă-mi firul vieţii</a:t>
            </a:r>
            <a:br/>
            <a:r>
              <a:t>Decât de Tine despărţit.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