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trudă, griji, nevoi</a:t>
            </a:r>
            <a:br/>
            <a:r>
              <a:t>Nu vrem să ştim acum,</a:t>
            </a:r>
            <a:br/>
            <a:r>
              <a:t>Căci toate noi le-aducem azi</a:t>
            </a:r>
            <a:br/>
            <a:r>
              <a:t>L-al nostru bun Stăpân.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clipa-aceasta, noi</a:t>
            </a:r>
            <a:br/>
            <a:r>
              <a:t>Gândim la El cu drag,</a:t>
            </a:r>
            <a:br/>
            <a:r>
              <a:t>Gândim la toţi ai Lui iubiţi</a:t>
            </a:r>
            <a:br/>
            <a:r>
              <a:t>Şi fraţi cu noi uniţi.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Tot ce se-ntâmplă lor</a:t>
            </a:r>
            <a:br/>
            <a:r>
              <a:t>Ne-atinge şi pe noi:</a:t>
            </a:r>
            <a:br/>
            <a:r>
              <a:t>Orice dureri sau bucurii</a:t>
            </a:r>
            <a:br/>
            <a:r>
              <a:t>Le-mpărtăşim cu ei.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bine-i când cu toţii,</a:t>
            </a:r>
            <a:br/>
            <a:r>
              <a:t>Mânaţi de-acelaşi Duh,</a:t>
            </a:r>
            <a:br/>
            <a:r>
              <a:t>Venim naintea lui Isus</a:t>
            </a:r>
            <a:br/>
            <a:r>
              <a:t>Să-l spunem orice avem!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