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Tine am venit, Iubire,</a:t>
            </a:r>
            <a:br/>
            <a:r>
              <a:t>Şi tot spre Tine merg mereu.</a:t>
            </a:r>
            <a:br/>
            <a:r>
              <a:t>Frum'seţe şi desăvârşire,</a:t>
            </a:r>
            <a:br/>
            <a:r>
              <a:t>Doar Tu dai sufletului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O, iubire, o, iubire,</a:t>
            </a:r>
            <a:br/>
            <a:r>
              <a:t>Har bogat dat prin Isus,</a:t>
            </a:r>
            <a:br/>
            <a:r>
              <a:t>Mântuire, mântuire,</a:t>
            </a:r>
            <a:br/>
            <a:r>
              <a:t>Prin Golgota ne-ai adus!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Deşi întruna eşti cu mine</a:t>
            </a:r>
            <a:br/>
            <a:r>
              <a:t>Şi necurmat mă fericeşti,</a:t>
            </a:r>
            <a:br/>
            <a:r>
              <a:t>Mă poartă dorul după Tine</a:t>
            </a:r>
            <a:br/>
            <a:r>
              <a:t>Să Te pătrund mai mult cum eşti.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O, iubire, o, iubire,</a:t>
            </a:r>
            <a:br/>
            <a:r>
              <a:t>Har bogat dat prin Isus,</a:t>
            </a:r>
            <a:br/>
            <a:r>
              <a:t>Mântuire, mântuire,</a:t>
            </a:r>
            <a:br/>
            <a:r>
              <a:t>Prin Golgota ne-ai adus!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Fă-mi clipele vieţii mele,</a:t>
            </a:r>
            <a:br/>
            <a:r>
              <a:t>Izvoare proaspete de har,</a:t>
            </a:r>
            <a:br/>
            <a:r>
              <a:t>Ca să ţâşneşti doar Tu din ele</a:t>
            </a:r>
            <a:br/>
            <a:r>
              <a:t>Îmbelşugat pe-orice hotar.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O, iubire, o, iubire,</a:t>
            </a:r>
            <a:br/>
            <a:r>
              <a:t>Har bogat dat prin Isus,</a:t>
            </a:r>
            <a:br/>
            <a:r>
              <a:t>Mântuire, mântuire,</a:t>
            </a:r>
            <a:br/>
            <a:r>
              <a:t>Prin Golgota ne-ai adus!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Din Tine am venit, Iubire,</a:t>
            </a:r>
            <a:br/>
            <a:r>
              <a:t>Şi merg spre Tine necurmat;</a:t>
            </a:r>
            <a:br/>
            <a:r>
              <a:t>În binecuvântata-Ţi fire</a:t>
            </a:r>
            <a:br/>
            <a:r>
              <a:t>E Dumnezeu adevărat!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O, iubire, o, iubire,</a:t>
            </a:r>
            <a:br/>
            <a:r>
              <a:t>Har bogat dat prin Isus,</a:t>
            </a:r>
            <a:br/>
            <a:r>
              <a:t>Mântuire, mântuire,</a:t>
            </a:r>
            <a:br/>
            <a:r>
              <a:t>Prin Golgota ne-ai adus!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