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Din trupul sfânt al lui Isus, izvor de sânge-a curs</a:t>
            </a:r>
            <a:br/>
            <a:r>
              <a:t>Şi cine-n EL s-a cufundat deplin s-a curăţat.</a:t>
            </a:r>
            <a:br/>
            <a:r>
              <a:t>Deplin s-a curăţat! (bis)</a:t>
            </a:r>
            <a:br/>
            <a:r>
              <a:t>Şi cine-n EL s-a cufundat deplin s-a curăţat.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De-acest izvor s-a bucurat acel tâlhar iertat</a:t>
            </a:r>
            <a:br/>
            <a:r>
              <a:t>Şi toţi acei ce s-or spăla deplin s-or curăţa.</a:t>
            </a:r>
            <a:br/>
            <a:r>
              <a:t>Deplin s-or curăţa! (bis)</a:t>
            </a:r>
            <a:br/>
            <a:r>
              <a:t>Şi toţi acei ce s-or spăla deplin s-or curăţa.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Când cortul meu voi părăsi şi-n Faţa Ta voi fi</a:t>
            </a:r>
            <a:br/>
            <a:r>
              <a:t>Un cântec nou Îţi voi cânta în veci spre slava Ta.</a:t>
            </a:r>
            <a:br/>
            <a:r>
              <a:t>În veci spre slava Ta! (bis)</a:t>
            </a:r>
            <a:br/>
            <a:r>
              <a:t>Un cântec nou Îţi voi cânta în veci spre slava Ta.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