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Dumnezeul nostru,</a:t>
            </a:r>
            <a:br/>
            <a:r>
              <a:t>Cât eşti Tu de minunat!</a:t>
            </a:r>
            <a:br/>
            <a:r>
              <a:t>Al Tău Nume, Împărate,</a:t>
            </a:r>
            <a:br/>
            <a:r>
              <a:t>Peste ceruri s-a-nălţat.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Pân' şi pruncii Ţie-Ţi cântă</a:t>
            </a:r>
            <a:br/>
            <a:r>
              <a:t>Şi pe Tine Te slăvesc.</a:t>
            </a:r>
            <a:br/>
            <a:r>
              <a:t>Să se ruşineze, Doamne,</a:t>
            </a:r>
            <a:br/>
            <a:r>
              <a:t>Cei ce Numele-Ţi hulesc!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Cerul, stelele şi luna,</a:t>
            </a:r>
            <a:br/>
            <a:r>
              <a:t>Soarele şi-acest pământ</a:t>
            </a:r>
            <a:br/>
            <a:r>
              <a:t>Sunt lucrarea mâinii Tale,</a:t>
            </a:r>
            <a:br/>
            <a:r>
              <a:t>Împărate, Domn Preasfânt.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Omul, ce este atuncea</a:t>
            </a:r>
            <a:br/>
            <a:r>
              <a:t>Faţă de puterea Ta?</a:t>
            </a:r>
            <a:br/>
            <a:r>
              <a:t>Nu-i decât un fir de iarbă</a:t>
            </a:r>
            <a:br/>
            <a:r>
              <a:t>Ce-n curând se va usca.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Însă Tu, cu mare cinste,</a:t>
            </a:r>
            <a:br/>
            <a:r>
              <a:t>Pe el l-ai încununat;</a:t>
            </a:r>
            <a:br/>
            <a:r>
              <a:t>Ca pe îngerii din ceruri</a:t>
            </a:r>
            <a:br/>
            <a:r>
              <a:t>Tu pe om l-ai înălţat.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Ale Tale făpturi, toate,</a:t>
            </a:r>
            <a:br/>
            <a:r>
              <a:t>Le-ai supus sub mâna lui:</a:t>
            </a:r>
            <a:br/>
            <a:r>
              <a:t>Nu-i pe lume vreo fiinţă</a:t>
            </a:r>
            <a:br/>
            <a:r>
              <a:t>Având slava omului.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Doamne, Dumnezeul nostru,</a:t>
            </a:r>
            <a:br/>
            <a:r>
              <a:t>Cât eşti Tu de minunat!</a:t>
            </a:r>
            <a:br/>
            <a:r>
              <a:t>Al Tău Nume, împărate,</a:t>
            </a:r>
            <a:br/>
            <a:r>
              <a:t>Peste ceruri s-a-nălţat!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