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Isuse, ne ascultă ruga,</a:t>
            </a:r>
            <a:br/>
            <a:r>
              <a:t>Suntem străini şi călători aici.</a:t>
            </a:r>
            <a:br/>
            <a:r>
              <a:t>/: Ne fii toiag de sprijin totdeauna,</a:t>
            </a:r>
            <a:br/>
            <a:r>
              <a:t>Lumina Ta conducă-ai noştri paşi!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nu lăsa ca să privim la lume</a:t>
            </a:r>
            <a:br/>
            <a:r>
              <a:t>Cu-alte priviri decât de călători!</a:t>
            </a:r>
            <a:br/>
            <a:r>
              <a:t>/: De cupe-amăgitoare ne fereşte,</a:t>
            </a:r>
            <a:br/>
            <a:r>
              <a:t>Să însetăm doar după ape vii!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Dulcea nădejde a venirii Tale,</a:t>
            </a:r>
            <a:br/>
            <a:r>
              <a:t>Ne-o toarnă-n inimi, ca un râu adânc,</a:t>
            </a:r>
            <a:br/>
            <a:r>
              <a:t>/: Şi, până când Te vom vedea aievea</a:t>
            </a:r>
            <a:br/>
            <a:r>
              <a:t>Credinţa să Te simtă lângă noi!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