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Doamne Isuse,</a:t>
            </a:r>
            <a:br/>
            <a:r>
              <a:t>Tu eşti în cer, sus,</a:t>
            </a:r>
            <a:br/>
            <a:r>
              <a:t>Şi şezi la dreapta Tatălui.</a:t>
            </a:r>
            <a:br/>
            <a:r>
              <a:t>Şi-a-noastre inimi</a:t>
            </a:r>
            <a:br/>
            <a:r>
              <a:t>Spre Tine cată,</a:t>
            </a:r>
            <a:br/>
            <a:r>
              <a:t>În timp ce-aici călătorim.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O! ce iubire</a:t>
            </a:r>
            <a:br/>
            <a:r>
              <a:t>Ne-ai arătat Tu,</a:t>
            </a:r>
            <a:br/>
            <a:r>
              <a:t>Când ai venit din cer la noi!</a:t>
            </a:r>
            <a:br/>
            <a:r>
              <a:t>Şi din osândă,</a:t>
            </a:r>
            <a:br/>
            <a:r>
              <a:t>Şi din pierzare,</a:t>
            </a:r>
            <a:br/>
            <a:r>
              <a:t>Ne-ai izbăvit când ai murit.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Ne-ai făcut preoţi</a:t>
            </a:r>
            <a:br/>
            <a:r>
              <a:t>Şi împăraţi chiar,</a:t>
            </a:r>
            <a:br/>
            <a:r>
              <a:t>Prin sângele ce Ţi-ai vărsat;</a:t>
            </a:r>
            <a:br/>
            <a:r>
              <a:t>Ne-ai dat şi Duhul</a:t>
            </a:r>
            <a:br/>
            <a:r>
              <a:t>Şi El lucrează,</a:t>
            </a:r>
            <a:br/>
            <a:r>
              <a:t>Să ne prefacă-n chipul Tău.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De-aceea noi, azi,</a:t>
            </a:r>
            <a:br/>
            <a:r>
              <a:t>Te preamărim toţi,</a:t>
            </a:r>
            <a:br/>
            <a:r>
              <a:t>În aşteptarea clipei când</a:t>
            </a:r>
            <a:br/>
            <a:r>
              <a:t>Să Te întorci iar,</a:t>
            </a:r>
            <a:br/>
            <a:r>
              <a:t>Să iei la Tine</a:t>
            </a:r>
            <a:br/>
            <a:r>
              <a:t>Pe toţi acei ce Te-au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