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Doar gândul la Tine mă face să sper,</a:t>
            </a:r>
            <a:br/>
            <a:r>
              <a:t>Pe drumul acesta ce duce la cer,</a:t>
            </a:r>
            <a:br/>
            <a:r>
              <a:t>/:Doar dorul de Tine, de chipul Tău blând,</a:t>
            </a:r>
            <a:br/>
            <a:r>
              <a:t>Îmi spune mereu: „În curând, în curând!":/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poarta cetăţii, odată voi sta,</a:t>
            </a:r>
            <a:br/>
            <a:r>
              <a:t>Acolo, departe în patria Ta;</a:t>
            </a:r>
            <a:br/>
            <a:r>
              <a:t>/:De dorul acesta ce-mi arde în piept,</a:t>
            </a:r>
            <a:br/>
            <a:r>
              <a:t>Veghez şi tresar şi te-aştept, şi Te-aştept:/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lumea aceasta, mereu călător,</a:t>
            </a:r>
            <a:br/>
            <a:r>
              <a:t>Mă-nalţ către Tine cu aripi de dor,</a:t>
            </a:r>
            <a:br/>
            <a:r>
              <a:t>/:La orice lumină, tresar şi şoptesc</a:t>
            </a:r>
            <a:br/>
            <a:r>
              <a:t>„Isuse, ce mult Te iubesc, Te iubesc!":/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