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Doi sau trei în scumpu-Ţi Nume</a:t>
            </a:r>
            <a:br/>
            <a:r>
              <a:t>Când sunt adunaţi,</a:t>
            </a:r>
            <a:br/>
            <a:r>
              <a:t>În mijlocul lor Tu Însuţi</a:t>
            </a:r>
            <a:br/>
            <a:r>
              <a:t>Spus-ai că vei fi.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Doamne,</a:t>
            </a:r>
            <a:br/>
            <a:r>
              <a:t>Ştim că eşti cu noi;</a:t>
            </a:r>
            <a:br/>
            <a:r>
              <a:t>Dă-ne binecuvântarea</a:t>
            </a:r>
            <a:br/>
            <a:r>
              <a:t>Ce ne-ai pregătit!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Strânşi acum cu toţi în juru-Ţi,</a:t>
            </a:r>
            <a:br/>
            <a:r>
              <a:t>Vrem să Te-ascultăm;</a:t>
            </a:r>
            <a:br/>
            <a:r>
              <a:t>S-auzim ce vrei să ne spui</a:t>
            </a:r>
            <a:br/>
            <a:r>
              <a:t>Tu, prin Duhul Tău.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Doamne,</a:t>
            </a:r>
            <a:br/>
            <a:r>
              <a:t>Ştim că eşti cu noi;</a:t>
            </a:r>
            <a:br/>
            <a:r>
              <a:t>Dă-ne binecuvântarea</a:t>
            </a:r>
            <a:br/>
            <a:r>
              <a:t>Ce ne-ai pregătit!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Suntem slabi, dar Tu eşti tare;</a:t>
            </a:r>
            <a:br/>
            <a:r>
              <a:t>Tu să ne-ntăreşti,</a:t>
            </a:r>
            <a:br/>
            <a:r>
              <a:t>Să-Ţi aducem slavă, cinste,</a:t>
            </a:r>
            <a:br/>
            <a:r>
              <a:t>Lăudându-Te.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Doamne,</a:t>
            </a:r>
            <a:br/>
            <a:r>
              <a:t>Ştim că eşti cu noi;</a:t>
            </a:r>
            <a:br/>
            <a:r>
              <a:t>Dă-ne binecuvântarea</a:t>
            </a:r>
            <a:br/>
            <a:r>
              <a:t>Ce ne-ai pregătit!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Tu, Izvorul mângâierii,</a:t>
            </a:r>
            <a:br/>
            <a:r>
              <a:t>Viaţa noastră eşti;</a:t>
            </a:r>
            <a:br/>
            <a:r>
              <a:t>Tu eşti totul pentru noi toţi,</a:t>
            </a:r>
            <a:br/>
            <a:r>
              <a:t>Pe pământ şi-n cer.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Doamne, Doamne,</a:t>
            </a:r>
            <a:br/>
            <a:r>
              <a:t>Ştim că eşti cu noi;</a:t>
            </a:r>
            <a:br/>
            <a:r>
              <a:t>Dă-ne binecuvântarea</a:t>
            </a:r>
            <a:br/>
            <a:r>
              <a:t>Ce ne-ai pregătit!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