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Duhul nu încape în tipare omeneşti,</a:t>
            </a:r>
            <a:br/>
            <a:r>
              <a:t>El aduce în Sine stările dumnezeieşti.</a:t>
            </a:r>
            <a:br/>
            <a:r>
              <a:t>/: Adevăru-I unic, Îl coboară-ntreg şi lin</a:t>
            </a:r>
            <a:br/>
            <a:r>
              <a:t>În fiinţa care s-a născut din nou, divin!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Duhul nu-I din lume, ea nu-L poate azi primi,</a:t>
            </a:r>
            <a:br/>
            <a:r>
              <a:t>El e Adevărul, ea-i minciună oricum ar fi.</a:t>
            </a:r>
            <a:br/>
            <a:r>
              <a:t>/: Duhu-I mângâiere, lumea-i deznădejde grea</a:t>
            </a:r>
            <a:br/>
            <a:r>
              <a:t>Starea Lui e pacea, starea ei e tot mai rea.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Duhul nu încape în tiparele de jos,</a:t>
            </a:r>
            <a:br/>
            <a:r>
              <a:t>El renaşte în inimi Chipul Domnului Hristos!</a:t>
            </a:r>
            <a:br/>
            <a:r>
              <a:t>/: Să umblăm prin Duhul toată vremea pe pământ</a:t>
            </a:r>
            <a:br/>
            <a:r>
              <a:t>Pentru bucuria Dumnezeului Prea Sfânt.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