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 te-ndeamnă-acuma</a:t>
            </a:r>
            <a:br/>
            <a:r>
              <a:t>La Isus degrab' să vii</a:t>
            </a:r>
            <a:br/>
            <a:r>
              <a:t>Şi, crezând în scumpu-I sânge,</a:t>
            </a:r>
            <a:br/>
            <a:r>
              <a:t>Mântuit, iertat să fii.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la Isus îndat'!</a:t>
            </a:r>
            <a:br/>
            <a:r>
              <a:t>Vino, şi vei fi iertat!</a:t>
            </a:r>
            <a:br/>
            <a:r>
              <a:t>Scumpul sânge-al lui Isus</a:t>
            </a:r>
            <a:br/>
            <a:r>
              <a:t>Mântuire ne-a adus.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la Isus îndat'!</a:t>
            </a:r>
            <a:br/>
            <a:r>
              <a:t>Vino, şi vei fi iertat!</a:t>
            </a:r>
            <a:br/>
            <a:r>
              <a:t>Scumpul sânge-al lui Isus</a:t>
            </a:r>
            <a:br/>
            <a:r>
              <a:t>Mântuire ne-a adus.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Răzvrătit, în necredinţă,</a:t>
            </a:r>
            <a:br/>
            <a:r>
              <a:t>Până când tu vei mai sta?</a:t>
            </a:r>
            <a:br/>
            <a:r>
              <a:t>Vino la Isus îndată!</a:t>
            </a:r>
            <a:br/>
            <a:r>
              <a:t>Vin' să-ţi dea iertarea Sa!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la Isus îndat'!</a:t>
            </a:r>
            <a:br/>
            <a:r>
              <a:t>Vino, şi vei fi iertat!</a:t>
            </a:r>
            <a:br/>
            <a:r>
              <a:t>Scumpul sânge-al lui Isus</a:t>
            </a:r>
            <a:br/>
            <a:r>
              <a:t>Mântuire ne-a adus.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păcate şi în patimi,</a:t>
            </a:r>
            <a:br/>
            <a:r>
              <a:t>Nu mai sta, căci eşti pierdut!</a:t>
            </a:r>
            <a:br/>
            <a:r>
              <a:t>Vino la Isus îndată!</a:t>
            </a:r>
            <a:br/>
            <a:r>
              <a:t>El îţi iart-al tău trecut.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la Isus îndat'!</a:t>
            </a:r>
            <a:br/>
            <a:r>
              <a:t>Vino, şi vei fi iertat!</a:t>
            </a:r>
            <a:br/>
            <a:r>
              <a:t>Scumpul sânge-al lui Isus</a:t>
            </a:r>
            <a:br/>
            <a:r>
              <a:t>Mântuire ne-a adus.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Frica lumii şi-ndoiala</a:t>
            </a:r>
            <a:br/>
            <a:r>
              <a:t>La o parte tu să dai!</a:t>
            </a:r>
            <a:br/>
            <a:r>
              <a:t>În Isus mai bună slavă,</a:t>
            </a:r>
            <a:br/>
            <a:r>
              <a:t>Fericire, pace 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Vino la Isus îndat'!</a:t>
            </a:r>
            <a:br/>
            <a:r>
              <a:t>Vino, şi vei fi iertat!</a:t>
            </a:r>
            <a:br/>
            <a:r>
              <a:t>Scumpul sânge-al lui Isus</a:t>
            </a:r>
            <a:br/>
            <a:r>
              <a:t>Mântuire ne-a adus.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Dumnezeu te-ndeamnă-acuma</a:t>
            </a:r>
            <a:br/>
            <a:r>
              <a:t>La Isus degrab' să vii</a:t>
            </a:r>
            <a:br/>
            <a:r>
              <a:t>Şi, crezând în scumpu-I sânge,</a:t>
            </a:r>
            <a:br/>
            <a:r>
              <a:t>Mântuit, iertat să fii.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