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Dumnezeul laudei mele, Te laud,</a:t>
            </a:r>
            <a:br/>
            <a:r>
              <a:t>Dumnezeul dragostei mele, Te laud,</a:t>
            </a:r>
            <a:br/>
            <a:r>
              <a:t>Dumnezeul vieții mele,</a:t>
            </a:r>
            <a:br/>
            <a:r>
              <a:t>Te laud, Te laud, Te laud.</a:t>
            </a:r>
            <a:br/>
            <a:r>
              <a:t>Și oricât de grele suliți sau nuiele</a:t>
            </a:r>
            <a:br/>
            <a:r>
              <a:t>Mi se vor mai da pentru calea Ta,</a:t>
            </a:r>
            <a:br/>
            <a:r>
              <a:t>Eu pe Tine-ntruna Te voi lăuda</a:t>
            </a:r>
            <a:br/>
            <a:r>
              <a:t>Te voi lăuda, Te voi lăuda.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Dumnezeul laudei mele, Te laud</a:t>
            </a:r>
            <a:br/>
            <a:r>
              <a:t>Dumnezeul dragostei mele, Te laud,</a:t>
            </a:r>
            <a:br/>
            <a:r>
              <a:t>Dumnezeul vieții mele,</a:t>
            </a:r>
            <a:br/>
            <a:r>
              <a:t>Te laud, Te laud, Te laud.</a:t>
            </a:r>
            <a:br/>
            <a:r>
              <a:t>Căci Tu ești iubirea și desăvârșirea</a:t>
            </a:r>
            <a:br/>
            <a:r>
              <a:t>Azi și-n veci așa, Doamne-n viața mea</a:t>
            </a:r>
            <a:br/>
            <a:r>
              <a:t>Eu pe Tine-ntruna Te voi lăuda</a:t>
            </a:r>
            <a:br/>
            <a:r>
              <a:t>Te voi lăuda, Te voi lăuda.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Dumnezeul laudei mele, Te laud</a:t>
            </a:r>
            <a:br/>
            <a:r>
              <a:t>Dumnezeul dragostei mele, Te laud,</a:t>
            </a:r>
            <a:br/>
            <a:r>
              <a:t>Dumnezeul vieții mele,</a:t>
            </a:r>
            <a:br/>
            <a:r>
              <a:t>Te laud, Te laud, Te laud.</a:t>
            </a:r>
            <a:br/>
            <a:r>
              <a:t>Orice-ar fi să-mi vină din a lumii tină</a:t>
            </a:r>
            <a:br/>
            <a:r>
              <a:t>Orice-ar fi să-mi dea astăzi lumea rea,</a:t>
            </a:r>
            <a:br/>
            <a:r>
              <a:t>Eu pe Tine, Doamne, Te voi lăuda,</a:t>
            </a:r>
            <a:br/>
            <a:r>
              <a:t>Te voi lăuda, Te voi lăuda.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Dumnezeul laudei mele, Te laud</a:t>
            </a:r>
            <a:br/>
            <a:r>
              <a:t>Dumnezeul dragostei mele, Te laud,</a:t>
            </a:r>
            <a:br/>
            <a:r>
              <a:t>Dumnezeul vieții mele,</a:t>
            </a:r>
            <a:br/>
            <a:r>
              <a:t>Te laud, Te laud, Te laud.</a:t>
            </a:r>
            <a:br/>
            <a:r>
              <a:t>Chiar de-ar fi pe cale spini și nu petale</a:t>
            </a:r>
            <a:br/>
            <a:r>
              <a:t>Chiar de mi-aș vedea stinsă lampa mea,</a:t>
            </a:r>
            <a:br/>
            <a:r>
              <a:t>Eu pe Tine-ntruna Te voi lăuda</a:t>
            </a:r>
            <a:br/>
            <a:r>
              <a:t>Te voi lăuda, Te voi lăuda.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