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E plin de miraje pământul,</a:t>
            </a:r>
            <a:br/>
            <a:r>
              <a:t>De patimi ce-atrag în noroi,</a:t>
            </a:r>
            <a:br/>
            <a:r>
              <a:t>Mușcăm din păcat tot mai lacomi</a:t>
            </a:r>
            <a:br/>
            <a:r>
              <a:t>Și tot mai flămânzi și mai goi.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R1: Dar sus, la Golgota, pe cruce</a:t>
            </a:r>
            <a:br/>
            <a:r>
              <a:t>Cu pieptul de-o lance străpuns,</a:t>
            </a:r>
            <a:br/>
            <a:r>
              <a:t>La tainica vremii răscruce</a:t>
            </a:r>
            <a:br/>
            <a:r>
              <a:t>Ne-așteaptă cu lacrimi Isus!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În ritm de stridente orchestre</a:t>
            </a:r>
            <a:br/>
            <a:r>
              <a:t>Perechile lumii petrec,</a:t>
            </a:r>
            <a:br/>
            <a:r>
              <a:t>Crezându-se domni peste clipă,</a:t>
            </a:r>
            <a:br/>
            <a:r>
              <a:t>Cu clipele alăturea trec.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R1: Dar sus, la Golgota, pe cruce</a:t>
            </a:r>
            <a:br/>
            <a:r>
              <a:t>Cu pieptul de-o lance străpuns,</a:t>
            </a:r>
            <a:br/>
            <a:r>
              <a:t>La tainica vremii răscruce</a:t>
            </a:r>
            <a:br/>
            <a:r>
              <a:t>Ne-așteaptă cu lacrimi Isus!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Tu, rege al vremilor noastre,</a:t>
            </a:r>
            <a:br/>
            <a:r>
              <a:t>Tu, om ce străbați prin stihii,</a:t>
            </a:r>
            <a:br/>
            <a:r>
              <a:t>Tu știi să te-nalți către astre,</a:t>
            </a:r>
            <a:br/>
            <a:r>
              <a:t>Dar taina supremă n-o știi!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R2: Tu nu știi că sus, pe Golgota,</a:t>
            </a:r>
            <a:br/>
            <a:r>
              <a:t>Cu pieptul de-o lance străpuns,</a:t>
            </a:r>
            <a:br/>
            <a:r>
              <a:t>Sub norii ce-ntunecă bolta</a:t>
            </a:r>
            <a:br/>
            <a:r>
              <a:t>Te-așteaptă, cu lacrimi, Isus!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