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Eşti soarele liniştii mele, Isuse, Isuse!</a:t>
            </a:r>
            <a:br/>
            <a:r>
              <a:t>Eşti pavăză-n luptele grele,</a:t>
            </a:r>
            <a:br/>
            <a:r>
              <a:t>Avânt să mă-nalţ către stele,</a:t>
            </a:r>
            <a:br/>
            <a:r>
              <a:t>Mai sus, mult mai sus decât ele. (bis) Isuse!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Eşti zbor încărcat de lumină, Isuse, Isuse!</a:t>
            </a:r>
            <a:br/>
            <a:r>
              <a:t>Şi-Ţi cânt dintr-o stare divină</a:t>
            </a:r>
            <a:br/>
            <a:r>
              <a:t>Ţâşnită din Tine deplină</a:t>
            </a:r>
            <a:br/>
            <a:r>
              <a:t>Spre nunta de har ce-o să vină! (bis) Isuse!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Mărire Ţi-aduc prin cântare, Isuse, Isuse!</a:t>
            </a:r>
            <a:br/>
            <a:r>
              <a:t>Mă plec în adâncă-nchinare,</a:t>
            </a:r>
            <a:br/>
            <a:r>
              <a:t>Eşti veşnica mea sărbătoare,</a:t>
            </a:r>
            <a:br/>
            <a:r>
              <a:t>Cu-a sfinţilor Tăi, adunare. (bis) Isuse!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