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trudit şi plin de întristare?</a:t>
            </a:r>
            <a:br/>
            <a:r>
              <a:t>Spune-i lui Isus, spune-i totul Lui!</a:t>
            </a:r>
            <a:br/>
            <a:r>
              <a:t>Căci El e gata oricând să te-asculte:</a:t>
            </a:r>
            <a:br/>
            <a:r>
              <a:t>Lui Isus spune-I tot!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Spune-i lui Isus, spune-I totul Lui!</a:t>
            </a:r>
            <a:br/>
            <a:r>
              <a:t>El te primește oricând.</a:t>
            </a:r>
            <a:br/>
            <a:r>
              <a:t>El te-nţelege şi cu drag te-ascultă:</a:t>
            </a:r>
            <a:br/>
            <a:r>
              <a:t>Lui Isus spune-I tot!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îţi vede ochii plini de lacrimi:</a:t>
            </a:r>
            <a:br/>
            <a:r>
              <a:t>Spune-I lui Isus, spune-i totul Lui!</a:t>
            </a:r>
            <a:br/>
            <a:r>
              <a:t>El îţi cunoaşte inima şi plânsul:</a:t>
            </a:r>
            <a:br/>
            <a:r>
              <a:t>Lui Isus spune-i tot!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Spune-i lui Isus, spune-I totul Lui!</a:t>
            </a:r>
            <a:br/>
            <a:r>
              <a:t>El te primește oricând.</a:t>
            </a:r>
            <a:br/>
            <a:r>
              <a:t>El te-nţelege şi cu drag te-ascultă:</a:t>
            </a:r>
            <a:br/>
            <a:r>
              <a:t>Lui Isus spune-I tot!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Trecutul dacă te învinuieşte,</a:t>
            </a:r>
            <a:br/>
            <a:r>
              <a:t>Spune-I lui Isus, spune-I totul Lui!</a:t>
            </a:r>
            <a:br/>
            <a:r>
              <a:t>A-tale mari păcate El le şterge:</a:t>
            </a:r>
            <a:br/>
            <a:r>
              <a:t>Lui Isus spune-I tot!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Spune-i lui Isus, spune-I totul Lui!</a:t>
            </a:r>
            <a:br/>
            <a:r>
              <a:t>El te primește oricând.</a:t>
            </a:r>
            <a:br/>
            <a:r>
              <a:t>El te-nţelege şi cu drag te-ascultă:</a:t>
            </a:r>
            <a:br/>
            <a:r>
              <a:t>Lui Isus spune-I tot!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Orice grijă a zilei de mâine</a:t>
            </a:r>
            <a:br/>
            <a:r>
              <a:t>Spune-o lui Isus, spune-I totul Lui!</a:t>
            </a:r>
            <a:br/>
            <a:r>
              <a:t>El totdeauna este lângă tine:</a:t>
            </a:r>
            <a:br/>
            <a:r>
              <a:t>Lui Isus spune-I tot!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Spune-i lui Isus, spune-I totul Lui!</a:t>
            </a:r>
            <a:br/>
            <a:r>
              <a:t>El te primește oricând.</a:t>
            </a:r>
            <a:br/>
            <a:r>
              <a:t>El te-nţelege şi cu drag te-ascultă:</a:t>
            </a:r>
            <a:br/>
            <a:r>
              <a:t>Lui Isus spune-I tot!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