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E-o minune când soarele apune,</a:t>
            </a:r>
            <a:br/>
            <a:r>
              <a:t>Minune din veşnicii.</a:t>
            </a:r>
            <a:br/>
            <a:r>
              <a:t>Dar mai mare-i minunea din inimă,</a:t>
            </a:r>
            <a:br/>
            <a:r>
              <a:t>Minunea că El m-a iubit.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Domnul meu! (Isus!)</a:t>
            </a:r>
            <a:br/>
            <a:r>
              <a:t>Mai minunat e El! (doar El)</a:t>
            </a:r>
            <a:br/>
            <a:r>
              <a:t>Decât orice pe pământ (și-n cer)</a:t>
            </a:r>
            <a:br/>
            <a:r>
              <a:t>Minunat e Domnul sfânt!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E-o minune şi vara şi iarna</a:t>
            </a:r>
            <a:br/>
            <a:r>
              <a:t>Şi cerul înstelat;</a:t>
            </a:r>
            <a:br/>
            <a:r>
              <a:t>Dar mai mare-i minunea din inimă,</a:t>
            </a:r>
            <a:br/>
            <a:r>
              <a:t>Minunea că El m-a salvat.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Domnul meu! (Isus!)</a:t>
            </a:r>
            <a:br/>
            <a:r>
              <a:t> Mai minunat e El! (doar El)</a:t>
            </a:r>
            <a:br/>
            <a:r>
              <a:t> Decât orice pe pământ (și-n cer)</a:t>
            </a:r>
            <a:br/>
            <a:r>
              <a:t> Minunat e Domnul sfânt!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E-o minune întreaga-mi făptură,</a:t>
            </a:r>
            <a:br/>
            <a:r>
              <a:t>Minune din veşnicii.</a:t>
            </a:r>
            <a:br/>
            <a:r>
              <a:t>Dar mai mare-i minunea din inimă,</a:t>
            </a:r>
            <a:br/>
            <a:r>
              <a:t>Minunea că El va veni.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Minunat e Domnul meu! (Isus!)</a:t>
            </a:r>
            <a:br/>
            <a:r>
              <a:t> Mai minunat e El! (doar El)</a:t>
            </a:r>
            <a:br/>
            <a:r>
              <a:t> Decât orice pe pământ (și-n cer)</a:t>
            </a:r>
            <a:br/>
            <a:r>
              <a:t> Minunat e Domnul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