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vine iar, El vine iar!</a:t>
            </a:r>
            <a:br/>
            <a:r>
              <a:t>Copii ai Lui ce-L așteptați,</a:t>
            </a:r>
            <a:br/>
            <a:r>
              <a:t>Cântați, nu plângeți, o, cântați!</a:t>
            </a:r>
            <a:br/>
            <a:r>
              <a:t>/: Curând sfârși-v-al vostru-amar,</a:t>
            </a:r>
            <a:br/>
            <a:r>
              <a:t>El vine iar!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vine iar, El vine iar!</a:t>
            </a:r>
            <a:br/>
            <a:r>
              <a:t>O, suflet drag ce-aștepți mereu,</a:t>
            </a:r>
            <a:br/>
            <a:r>
              <a:t>Cu-același dor ce-aștept și eu,</a:t>
            </a:r>
            <a:br/>
            <a:r>
              <a:t>/: Curând s-o stinge-al nostru jar,</a:t>
            </a:r>
            <a:br/>
            <a:r>
              <a:t>El vine iar!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vine iar, El vine iar!</a:t>
            </a:r>
            <a:br/>
            <a:r>
              <a:t>Parcă-L aud cu dor spunând:</a:t>
            </a:r>
            <a:br/>
            <a:r>
              <a:t>“Eu vin curând, Eu vin curând!”</a:t>
            </a:r>
            <a:br/>
            <a:r>
              <a:t>/: Se sfarma-al morții stăvilar,</a:t>
            </a:r>
            <a:br/>
            <a:r>
              <a:t>El vine iar!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vine iar, El vine iar!</a:t>
            </a:r>
            <a:br/>
            <a:r>
              <a:t>O, suflet scump, ți-e greu – o știu –</a:t>
            </a:r>
            <a:br/>
            <a:r>
              <a:t>E lumea lung și-amar pustiu,</a:t>
            </a:r>
            <a:br/>
            <a:r>
              <a:t>/: Dar nu-i departe-al ei hotar,</a:t>
            </a:r>
            <a:br/>
            <a:r>
              <a:t>El vine iar!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El vine iar, El vine iar!</a:t>
            </a:r>
            <a:br/>
            <a:r>
              <a:t>Isuse drag, nimic nu vrem</a:t>
            </a:r>
            <a:br/>
            <a:r>
              <a:t>Decât atât: să Te vedem!</a:t>
            </a:r>
            <a:br/>
            <a:r>
              <a:t>/: Adu al nunții noastre har,</a:t>
            </a:r>
            <a:br/>
            <a:r>
              <a:t>O, vino iar!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