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Era odată-o tainică grădină</a:t>
            </a:r>
            <a:br/>
            <a:r>
              <a:t>În care Domnul, Se ruga plângând</a:t>
            </a:r>
            <a:br/>
            <a:r>
              <a:t>/: Şi faţa Lui cea plină de lumină</a:t>
            </a:r>
            <a:br/>
            <a:r>
              <a:t>Era-ntristată până la mormânt.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multe ori, pe faţa Lui, căzuse,</a:t>
            </a:r>
            <a:br/>
            <a:r>
              <a:t>Şi Se ruga cu mult amar, nespus!</a:t>
            </a:r>
            <a:br/>
            <a:r>
              <a:t>/: „Să treacă, Tată... să nu beau paharul!”...</a:t>
            </a:r>
            <a:br/>
            <a:r>
              <a:t>Paharul suferinţei, lui Isus!...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Ghetsimani, grădina suferinţei,</a:t>
            </a:r>
            <a:br/>
            <a:r>
              <a:t>În tine plânge, Domnul, cu amar</a:t>
            </a:r>
            <a:br/>
            <a:r>
              <a:t>/: Şi-apoi Se-mbracă-n haina umilinţei</a:t>
            </a:r>
            <a:br/>
            <a:r>
              <a:t>Şi-Şi pregăteşte drumul spre Calvar!...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Ghetsimani, grădină neuitată,</a:t>
            </a:r>
            <a:br/>
            <a:r>
              <a:t>Tu ai văzut durerea lui Isus!</a:t>
            </a:r>
            <a:br/>
            <a:r>
              <a:t>/: Şi Iuda când L-a sărutat odată</a:t>
            </a:r>
            <a:br/>
            <a:r>
              <a:t>Pe Domnul strălucirilor de sus!...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O, Ghetsimani, aş vrea să fiu în tine,</a:t>
            </a:r>
            <a:br/>
            <a:r>
              <a:t>Să văd şi locul unde El a plâns...</a:t>
            </a:r>
            <a:br/>
            <a:r>
              <a:t>/: Să plâng şi eu, cu lacrimi şi suspine,</a:t>
            </a:r>
            <a:br/>
            <a:r>
              <a:t>Să plâng, căci pentru mine, El, a plâns!...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