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Este-un drum plin de lumină</a:t>
            </a:r>
            <a:br/>
            <a:r>
              <a:t>Spre-un oraş îndepărtat</a:t>
            </a:r>
            <a:br/>
            <a:r>
              <a:t>Unde-i glorie, mărire,</a:t>
            </a:r>
            <a:br/>
            <a:r>
              <a:t>Fericire ne-ncetat.</a:t>
            </a:r>
            <a:br/>
            <a:r>
              <a:t>Zilnic merg pe drumu-acesta</a:t>
            </a:r>
            <a:br/>
            <a:r>
              <a:t>Ca să pot intra şi eu</a:t>
            </a:r>
            <a:br/>
            <a:r>
              <a:t>În oraşul sfânt din ceruri</a:t>
            </a:r>
            <a:br/>
            <a:r>
              <a:t>La Mielul lui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Eu sunt călător pe pământ străin</a:t>
            </a:r>
            <a:br/>
            <a:r>
              <a:t>Înspre ţara sfântă, peregrin.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Azi oraşul este templul</a:t>
            </a:r>
            <a:br/>
            <a:r>
              <a:t>Pentru Dumnezeul Sfânt</a:t>
            </a:r>
            <a:br/>
            <a:r>
              <a:t>Dar curând el se va umple</a:t>
            </a:r>
            <a:br/>
            <a:r>
              <a:t>Cu oameni de pe pământ</a:t>
            </a:r>
            <a:br/>
            <a:r>
              <a:t>Şi iubirea ce ne-o toarnă</a:t>
            </a:r>
            <a:br/>
            <a:r>
              <a:t>Ne ajută să simţim</a:t>
            </a:r>
            <a:br/>
            <a:r>
              <a:t>Dorul pentru noua casă</a:t>
            </a:r>
            <a:br/>
            <a:r>
              <a:t>Unde vrem şi noi să fim.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Eu sunt călător pe pământ străin</a:t>
            </a:r>
            <a:br/>
            <a:r>
              <a:t>Înspre ţara sfântă, peregrin.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Oraşu-acesta este gata</a:t>
            </a:r>
            <a:br/>
            <a:r>
              <a:t>Pregătită-i casa ta</a:t>
            </a:r>
            <a:br/>
            <a:r>
              <a:t>Dumnezeu aşteaptă clipa</a:t>
            </a:r>
            <a:br/>
            <a:r>
              <a:t>Când eşti gata să te ia.</a:t>
            </a:r>
            <a:br/>
            <a:r>
              <a:t>Deci nu dispera pe cale</a:t>
            </a:r>
            <a:br/>
            <a:r>
              <a:t>Şi nu fii îngrijorat</a:t>
            </a:r>
            <a:br/>
            <a:r>
              <a:t>Tu doar laudă-L pe Domnul</a:t>
            </a:r>
            <a:br/>
            <a:r>
              <a:t>Şi iubeşte-L ne-ncetat.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Eu sunt călător pe pământ străin</a:t>
            </a:r>
            <a:br/>
            <a:r>
              <a:t>Înspre ţara sfântă, peregrin.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Este-un drum plin de lumină</a:t>
            </a:r>
            <a:br/>
            <a:r>
              <a:t>Spre-un oraş îndepărtat</a:t>
            </a:r>
            <a:br/>
            <a:r>
              <a:t>Unde-i glorie, mărire,</a:t>
            </a:r>
            <a:br/>
            <a:r>
              <a:t>Fericire ne-ncetat.</a:t>
            </a:r>
            <a:br/>
            <a:r>
              <a:t>Hai cu toţi pe drumu-acesta</a:t>
            </a:r>
            <a:br/>
            <a:r>
              <a:t>Care duce-n ceruri sus</a:t>
            </a:r>
            <a:br/>
            <a:r>
              <a:t>Vom trăi o veşnicie</a:t>
            </a:r>
            <a:br/>
            <a:r>
              <a:t>Împreună cu Isus.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Eu sunt călător pe pământ străin</a:t>
            </a:r>
            <a:br/>
            <a:r>
              <a:t>Înspre ţara sfântă, peregrin.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