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ştiu că Domnul m-a creat</a:t>
            </a:r>
            <a:br/>
            <a:r>
              <a:t>După făptura Sa.</a:t>
            </a:r>
            <a:br/>
            <a:r>
              <a:t>El e olarul inimii,</a:t>
            </a:r>
            <a:br/>
            <a:r>
              <a:t>El ştie ce e-n 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Cântă, inimă, şi spune</a:t>
            </a:r>
            <a:br/>
            <a:r>
              <a:t>Marea minune</a:t>
            </a:r>
            <a:br/>
            <a:r>
              <a:t>La toată lumea</a:t>
            </a:r>
            <a:br/>
            <a:r>
              <a:t>De dragostea Domnului!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ştiu că Domnul este sfânt,</a:t>
            </a:r>
            <a:br/>
            <a:r>
              <a:t>Noi nu-L putem vedea.</a:t>
            </a:r>
            <a:br/>
            <a:r>
              <a:t>El e lumina ochilor</a:t>
            </a:r>
            <a:br/>
            <a:r>
              <a:t>E-n inima mea şi-a 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ştiu că Domnul e aici</a:t>
            </a:r>
            <a:br/>
            <a:r>
              <a:t>Mă ţine să nu cad.</a:t>
            </a:r>
            <a:br/>
            <a:r>
              <a:t>El e cu noi în orice ceas</a:t>
            </a:r>
            <a:br/>
            <a:r>
              <a:t>Ne scapă de necaz.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ştiu că Domnul e aici</a:t>
            </a:r>
            <a:br/>
            <a:r>
              <a:t>Ne spune Biblia.</a:t>
            </a:r>
            <a:br/>
            <a:r>
              <a:t>Prieten bun în ceasul greu</a:t>
            </a:r>
            <a:br/>
            <a:r>
              <a:t>E şi va fi mereu.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Eu ştiu că Domnul e aici</a:t>
            </a:r>
            <a:br/>
            <a:r>
              <a:t>El e Păstorul meu.</a:t>
            </a:r>
            <a:br/>
            <a:r>
              <a:t>Şi munţii de s-ar clătina</a:t>
            </a:r>
            <a:br/>
            <a:r>
              <a:t>El poartă grija mea.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Când viaţa mi se va sfârşi</a:t>
            </a:r>
            <a:br/>
            <a:r>
              <a:t>Voi trece-n veşnicii,</a:t>
            </a:r>
            <a:br/>
            <a:r>
              <a:t>Atuncea noi Îl vom vedea</a:t>
            </a:r>
            <a:br/>
            <a:r>
              <a:t>Când mântuiţi vom fi.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