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cânt cântări din dragoste de semeni</a:t>
            </a:r>
            <a:br/>
            <a:r>
              <a:t>Să-i pot 'nălţa uşor spre Dumnezeu,</a:t>
            </a:r>
            <a:br/>
            <a:r>
              <a:t>/: Ca El să poată fi şi ei asemeni,</a:t>
            </a:r>
            <a:br/>
            <a:r>
              <a:t>Nemuritori şi fericiţi mereu.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cânt cântări s-alin orice durere</a:t>
            </a:r>
            <a:br/>
            <a:r>
              <a:t>Și să trezesc credinţa în Isus.</a:t>
            </a:r>
            <a:br/>
            <a:r>
              <a:t>/: Să torn în inimi dulce mângâiere</a:t>
            </a:r>
            <a:br/>
            <a:r>
              <a:t>Și să arăt o Cale spre mai sus.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cânt cântări s-aprind mai mult iubirea</a:t>
            </a:r>
            <a:br/>
            <a:r>
              <a:t>În lumea urii pe-unde trec străin.</a:t>
            </a:r>
            <a:br/>
            <a:r>
              <a:t>/: Prin taina lor să-ndrept spre mântuirea</a:t>
            </a:r>
            <a:br/>
            <a:r>
              <a:t>Pe care haru-o dă la toţi deplin.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cânt cântări, c-aşa mi-e dată viaţa.</a:t>
            </a:r>
            <a:br/>
            <a:r>
              <a:t>Nu pot altfel!… Eu sunt făcut să cânt.</a:t>
            </a:r>
            <a:br/>
            <a:r>
              <a:t>/: Şi vreau şi inima-n adânc şi faţa</a:t>
            </a:r>
            <a:br/>
            <a:r>
              <a:t>Să cânte veşnic slava Celui Sfânt.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