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nu pot vorbi iscusit despre Tine</a:t>
            </a:r>
            <a:br/>
            <a:r>
              <a:t>Căci limba-i prea slabă să pot să vorbesc,</a:t>
            </a:r>
            <a:br/>
            <a:r>
              <a:t>/: Dar inima arde Isuse, în mine</a:t>
            </a:r>
            <a:br/>
            <a:r>
              <a:t>Şi pot doar atât ca să-ţi spun : ,,Te iubesc!”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cânt eu nu pot prea frumos despre Tine</a:t>
            </a:r>
            <a:br/>
            <a:r>
              <a:t>Căci graiul e stins şi uşor obosesc,</a:t>
            </a:r>
            <a:br/>
            <a:r>
              <a:t>/: Dar coarda iubirii aprinsă în mine</a:t>
            </a:r>
            <a:br/>
            <a:r>
              <a:t>Vibrează şi spune mereu: ,,Te iubesc!”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mult să-nţeleg eu nu pot despre Tine</a:t>
            </a:r>
            <a:br/>
            <a:r>
              <a:t>Căci tainele Tale adânci copleşesc,</a:t>
            </a:r>
            <a:br/>
            <a:r>
              <a:t>/: Puterea gândirii şi viaţa din mine</a:t>
            </a:r>
            <a:br/>
            <a:r>
              <a:t>Ce-n lacrimi Îţi spune: ,,Isus, Te iubesc!”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Primeşte Isuse, iubirea din mine,</a:t>
            </a:r>
            <a:br/>
            <a:r>
              <a:t>Mai mult eu nu am, doar atât dăruiesc</a:t>
            </a:r>
            <a:br/>
            <a:r>
              <a:t>/: Şi-n inimă aprinde iubirea din Tine</a:t>
            </a:r>
            <a:br/>
            <a:r>
              <a:t>Iubirea să pot şi mai mult să iubesc.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