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voi ocroti cetatea Mea,</a:t>
            </a:r>
            <a:br/>
            <a:r>
              <a:t>Și-o voi întări neîncetat;</a:t>
            </a:r>
            <a:br/>
            <a:r>
              <a:t>Dragostea fierbinte pentru ea</a:t>
            </a:r>
            <a:br/>
            <a:r>
              <a:t>Ce-a avut mai scump și sfânt 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Vă voi ocroti mereu, mereu</a:t>
            </a:r>
            <a:br/>
            <a:r>
              <a:t>Eu, Atotputernic Dumnezeu.</a:t>
            </a:r>
            <a:br/>
            <a:r>
              <a:t>/: V-am purtat pe-a-Mele mâini necontenit</a:t>
            </a:r>
            <a:br/>
            <a:r>
              <a:t>Și vă voi purta așa fără sfârșit 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voi înflori cetatea Mea</a:t>
            </a:r>
            <a:br/>
            <a:r>
              <a:t>Să rodească -ntruna până sus;</a:t>
            </a:r>
            <a:br/>
            <a:r>
              <a:t>Biruință sfântă va avea,</a:t>
            </a:r>
            <a:br/>
            <a:r>
              <a:t>Din pricina Numelui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Vă voi ocroti mereu, mereu</a:t>
            </a:r>
            <a:br/>
            <a:r>
              <a:t>Eu, Atotputernic Dumnezeu.</a:t>
            </a:r>
            <a:br/>
            <a:r>
              <a:t>/: V-am purtat pe-a-Mele mâini necontenit</a:t>
            </a:r>
            <a:br/>
            <a:r>
              <a:t>Și vă voi purta așa fără sfârșit.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voi veseli cetatea Mea</a:t>
            </a:r>
            <a:br/>
            <a:r>
              <a:t>Cu cântări și haruri tot mai noi,</a:t>
            </a:r>
            <a:br/>
            <a:r>
              <a:t>Până va ajunge-n slava cea</a:t>
            </a:r>
            <a:br/>
            <a:r>
              <a:t>Pregătită-n veacul de apoi.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Vă voi ocroti mereu, mereu</a:t>
            </a:r>
            <a:br/>
            <a:r>
              <a:t>Eu, Atotputernic Dumnezeu.</a:t>
            </a:r>
            <a:br/>
            <a:r>
              <a:t>/: V-am purtat pe-a-Mele mâini necontenit</a:t>
            </a:r>
            <a:br/>
            <a:r>
              <a:t>Și vă voi purta așa fără sfârșit.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voi lumina cetatea Mea</a:t>
            </a:r>
            <a:br/>
            <a:r>
              <a:t>Cu-al iubirii soare-n veșnicit;</a:t>
            </a:r>
            <a:br/>
            <a:r>
              <a:t>Fața Mea va străluci în ea,</a:t>
            </a:r>
            <a:br/>
            <a:r>
              <a:t>Tot mai nou și fără de sfârșit.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Vă voi ocroti mereu, mereu</a:t>
            </a:r>
            <a:br/>
            <a:r>
              <a:t>Eu, Atotputernic Dumnezeu.</a:t>
            </a:r>
            <a:br/>
            <a:r>
              <a:t>/: V-am purtat pe-a-Mele mâini necontenit</a:t>
            </a:r>
            <a:br/>
            <a:r>
              <a:t>Și vă voi purta așa fără sfârșit.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