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Fă să înflorească Adunarea Ta</a:t>
            </a:r>
            <a:br/>
            <a:r>
              <a:t>Şi s-aducă roade, spre mărirea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Duhul Sfânt să sufle înviorător</a:t>
            </a:r>
            <a:br/>
            <a:r>
              <a:t>Şi să înnoiască viaţa tuturor!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se vadă-n noi toţi chipul lui Hristos,</a:t>
            </a:r>
            <a:br/>
            <a:r>
              <a:t>Ca la El s-atragem pe-orice păcătos.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slujim cu râvnă Domnului Isus!</a:t>
            </a:r>
            <a:br/>
            <a:r>
              <a:t>Ne va da cunună, când vom merge 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