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Făr-lsus nu pot trăi eu,</a:t>
            </a:r>
            <a:br/>
            <a:r>
              <a:t>Nu-ndrăznesc să fac un pas;</a:t>
            </a:r>
            <a:br/>
            <a:r>
              <a:t>Pe El Singur să-L urmez vreau,</a:t>
            </a:r>
            <a:br/>
            <a:r>
              <a:t>Pentru El vreau să trăiesc.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Inima nu mi se teme,</a:t>
            </a:r>
            <a:br/>
            <a:r>
              <a:t>Căci Tu mă călăuzeşti;</a:t>
            </a:r>
            <a:br/>
            <a:r>
              <a:t>Te urmez, fără cârtire,</a:t>
            </a:r>
            <a:br/>
            <a:r>
              <a:t>Sprijinit de braţul Tău.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Cu Isus mereu ţin pasul</a:t>
            </a:r>
            <a:br/>
            <a:r>
              <a:t>Şi privesc în ochii Lui,</a:t>
            </a:r>
            <a:br/>
            <a:r>
              <a:t>Când Vrăjmaşul mă-ncolţeşte,</a:t>
            </a:r>
            <a:br/>
            <a:r>
              <a:t>Când sunt gata chiar să cad.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Inima nu mi se teme,</a:t>
            </a:r>
            <a:br/>
            <a:r>
              <a:t>Căci Tu mă călăuzeşti;</a:t>
            </a:r>
            <a:br/>
            <a:r>
              <a:t>Te urmez, fără cârtire,</a:t>
            </a:r>
            <a:br/>
            <a:r>
              <a:t>Sprijinit de braţul Tău.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Şi aştept şi clipa scumpă,</a:t>
            </a:r>
            <a:br/>
            <a:r>
              <a:t>Când pe nor Il voi vedea,</a:t>
            </a:r>
            <a:br/>
            <a:r>
              <a:t>Ca-mbrăcat să fiu de-a pururi</a:t>
            </a:r>
            <a:br/>
            <a:r>
              <a:t>Chiar în trupul proslăvit.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Inima nu mi se teme,</a:t>
            </a:r>
            <a:br/>
            <a:r>
              <a:t>Căci Tu mă călăuzeşti;</a:t>
            </a:r>
            <a:br/>
            <a:r>
              <a:t>Te urmez, fără cârtire,</a:t>
            </a:r>
            <a:br/>
            <a:r>
              <a:t>Sprijinit de braţul Tău.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Inima nu mi se teme,</a:t>
            </a:r>
            <a:br/>
            <a:r>
              <a:t>Căci Tu mă călăuzeşti;</a:t>
            </a:r>
            <a:br/>
            <a:r>
              <a:t>Te urmez, fără cârtire,</a:t>
            </a:r>
            <a:br/>
            <a:r>
              <a:t>Sprijinit de braţul Tău.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Şi nespusa Ta iubire</a:t>
            </a:r>
            <a:br/>
            <a:r>
              <a:t>Imi dă mare-ncredere.</a:t>
            </a:r>
            <a:br/>
            <a:r>
              <a:t>Chiar de-s numai slăbiciune,</a:t>
            </a:r>
            <a:br/>
            <a:r>
              <a:t>Tare-n Tine pot să fiu.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Inima nu mi se teme,</a:t>
            </a:r>
            <a:br/>
            <a:r>
              <a:t>Căci Tu mă călăuzeşti;</a:t>
            </a:r>
            <a:br/>
            <a:r>
              <a:t>Te urmez, fără cârtire,</a:t>
            </a:r>
            <a:br/>
            <a:r>
              <a:t>Sprijinit de braţul Tău.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Ia-mi orice amărăciune,</a:t>
            </a:r>
            <a:br/>
            <a:r>
              <a:t>Orice gând înfumurat,</a:t>
            </a:r>
            <a:br/>
            <a:r>
              <a:t>Toată fi'nţa mea să fie</a:t>
            </a:r>
            <a:br/>
            <a:r>
              <a:t>Plină de iubirea Ta!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Inima nu mi se teme,</a:t>
            </a:r>
            <a:br/>
            <a:r>
              <a:t>Căci Tu mă călăuzeşti;</a:t>
            </a:r>
            <a:br/>
            <a:r>
              <a:t>Te urmez, fără cârtire,</a:t>
            </a:r>
            <a:br/>
            <a:r>
              <a:t>Sprijinit de braţul Tău.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Chiar şi-n cea mai neagră noapte,</a:t>
            </a:r>
            <a:br/>
            <a:r>
              <a:t>Când lovit sunt de Cel Rău,</a:t>
            </a:r>
            <a:br/>
            <a:r>
              <a:t>Când ispita e mai mare,</a:t>
            </a:r>
            <a:br/>
            <a:r>
              <a:t>Tu eşti ajutorul meu.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Inima nu mi se teme,</a:t>
            </a:r>
            <a:br/>
            <a:r>
              <a:t>Căci Tu mă călăuzeşti;</a:t>
            </a:r>
            <a:br/>
            <a:r>
              <a:t>Te urmez, fără cârtire,</a:t>
            </a:r>
            <a:br/>
            <a:r>
              <a:t>Sprijinit de braţul Tău.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Îmbrăcat cu-a Ta putere,</a:t>
            </a:r>
            <a:br/>
            <a:r>
              <a:t>Întărit de Duhul Tău,</a:t>
            </a:r>
            <a:br/>
            <a:r>
              <a:t>Eu îndrept la mântuire</a:t>
            </a:r>
            <a:br/>
            <a:r>
              <a:t>Pe-orice suflet, cât de rău.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