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Ferice de poporul ce umblă-n Lumina Feţei Tale,</a:t>
            </a:r>
            <a:br/>
            <a:r>
              <a:t>Trăieşte Cuvântul și merge cu Domnul pe cale.</a:t>
            </a:r>
            <a:br/>
            <a:r>
              <a:t>El nu se-ndoieşte căci are picioarele pe stâncă</a:t>
            </a:r>
            <a:br/>
            <a:r>
              <a:t>E casa zidită ce valuri şi vânturi nu o mişcă.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Isuse, mare-Ţi este bunătatea Ta,</a:t>
            </a:r>
            <a:br/>
            <a:r>
              <a:t>O, Isuse, Cuvântul Tău este lumina mea,</a:t>
            </a:r>
            <a:br/>
            <a:r>
              <a:t>O, Isuse, de Duhul Sfânt fiind călăuzit,</a:t>
            </a:r>
            <a:br/>
            <a:r>
              <a:t>O, Isuse, noi prin credinţă lumea-am biruit! (bis - final)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Cuvântul Tău Sfânt e plin de putere şi iubire cerească</a:t>
            </a:r>
            <a:br/>
            <a:r>
              <a:t>El este o hrană a sufletului meu ea să mă crească.</a:t>
            </a:r>
            <a:br/>
            <a:r>
              <a:t>Sămânţa cea bună care mă conduce în lumină</a:t>
            </a:r>
            <a:br/>
            <a:r>
              <a:t>Adusă de Duhul și pusă în a mea inimă.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calea îngustă este luptă, dar mergem înainte</a:t>
            </a:r>
            <a:br/>
            <a:r>
              <a:t>Spre Ţara eternă unde ne aşteaptă al nost' Părinte.</a:t>
            </a:r>
            <a:br/>
            <a:r>
              <a:t>Noi suntem ai Lui copii răscumpăraţi din astă lume</a:t>
            </a:r>
            <a:br/>
            <a:r>
              <a:t>Pentru noi s-a plătit un preţ a lui Isus Sfânt sânge.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