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Fraţi, să cântăm voioşi,</a:t>
            </a:r>
            <a:br/>
            <a:r>
              <a:t>Iubirea fără margini</a:t>
            </a:r>
            <a:br/>
            <a:r>
              <a:t>A Domnului Isus!</a:t>
            </a:r>
            <a:br/>
            <a:r>
              <a:t>În mijlocul sfinţilor</a:t>
            </a:r>
            <a:br/>
            <a:r>
              <a:t>De pe întregul pământ,</a:t>
            </a:r>
            <a:br/>
            <a:r>
              <a:t>Să fie preamărit</a:t>
            </a:r>
            <a:br/>
            <a:r>
              <a:t>Numele Lui cel 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Mai bine decât noi,</a:t>
            </a:r>
            <a:br/>
            <a:r>
              <a:t>Răscumpăraţii Lui scumpi,</a:t>
            </a:r>
            <a:br/>
            <a:r>
              <a:t>Nimeni nu ar putea</a:t>
            </a:r>
            <a:br/>
            <a:r>
              <a:t>Să-I slăvească dragostea;</a:t>
            </a:r>
            <a:br/>
            <a:r>
              <a:t>Nici chiar îngerii cei sfinţi</a:t>
            </a:r>
            <a:br/>
            <a:r>
              <a:t>Din cerul strălucit</a:t>
            </a:r>
            <a:br/>
            <a:r>
              <a:t>Iertarea n-au gustat.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Cântare să-nălţăm</a:t>
            </a:r>
            <a:br/>
            <a:r>
              <a:t>Acelui ce ne-a aşezat</a:t>
            </a:r>
            <a:br/>
            <a:r>
              <a:t>De îngeri mai presus.</a:t>
            </a:r>
            <a:br/>
            <a:r>
              <a:t>Doamne, fie partea Ta:</a:t>
            </a:r>
            <a:br/>
            <a:r>
              <a:t>Cinstea, slava, lauda!</a:t>
            </a:r>
            <a:br/>
            <a:r>
              <a:t>Acum şi-n veşnicii</a:t>
            </a:r>
            <a:br/>
            <a:r>
              <a:t>Iubirea-Ţi vom slăvi!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