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Fraţi, să luăm seama, să nu fim numai</a:t>
            </a:r>
            <a:br/>
            <a:r>
              <a:t>Nişte creştini de adunări,</a:t>
            </a:r>
            <a:br/>
            <a:r>
              <a:t>Ci şi acasă, în orice vreme,</a:t>
            </a:r>
            <a:br/>
            <a:r>
              <a:t>Şi oriunde ne-am afla.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O! ce ruşine pentru creştinul</a:t>
            </a:r>
            <a:br/>
            <a:r>
              <a:t>De care nici soţia lui,</a:t>
            </a:r>
            <a:br/>
            <a:r>
              <a:t>Nici chiar copiii nu pot să spună</a:t>
            </a:r>
            <a:br/>
            <a:r>
              <a:t>Că el e un bun creştin.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 creştin, da, la adunare,</a:t>
            </a:r>
            <a:br/>
            <a:r>
              <a:t>Dar vai de cei din jurul lui!</a:t>
            </a:r>
            <a:br/>
            <a:r>
              <a:t>Când e acasă sau când lucrează,</a:t>
            </a:r>
            <a:br/>
            <a:r>
              <a:t>Parcă nici n-ar fi creştin.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căutăm dar, să fim şi acasă</a:t>
            </a:r>
            <a:br/>
            <a:r>
              <a:t>Cum suntem şi la adunări,</a:t>
            </a:r>
            <a:br/>
            <a:r>
              <a:t>Întotdeauna şi pretutindeni,</a:t>
            </a:r>
            <a:br/>
            <a:r>
              <a:t>Să fim numai buni creştini.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Căci creştinismul nu-i numai vorbă,</a:t>
            </a:r>
            <a:br/>
            <a:r>
              <a:t>Ci-i vieţuirea zi de zi,</a:t>
            </a:r>
            <a:br/>
            <a:r>
              <a:t>Fie cu vorba, fie cu fapta,</a:t>
            </a:r>
            <a:br/>
            <a:r>
              <a:t>A tot ce mărturisim.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Oricât de greu e, să nu uităm, dar,</a:t>
            </a:r>
            <a:br/>
            <a:r>
              <a:t>Că prin Isus Hristos putem</a:t>
            </a:r>
            <a:br/>
            <a:r>
              <a:t>Să biruim tot, să suferim tot</a:t>
            </a:r>
            <a:br/>
            <a:r>
              <a:t>Ce-ntâlnim în viaţ-aici.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