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Frumoasă zi e ziua Ta</a:t>
            </a:r>
            <a:br/>
            <a:r>
              <a:t>Isuse, Domnul nostru!</a:t>
            </a:r>
            <a:br/>
            <a:r>
              <a:t>Îți mulţumim că harul Tău</a:t>
            </a:r>
            <a:br/>
            <a:r>
              <a:t>Ne-a dat şi daru-acesta.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'Naintea Ta acum venim</a:t>
            </a:r>
            <a:br/>
            <a:r>
              <a:t>Şi laudă Ţi-aducem,</a:t>
            </a:r>
            <a:br/>
            <a:r>
              <a:t>Căci pentru noi, la Golgota,</a:t>
            </a:r>
            <a:br/>
            <a:r>
              <a:t>Tu ai murit pe cruce.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Îţi mulţumim că ne-ai iertat,</a:t>
            </a:r>
            <a:br/>
            <a:r>
              <a:t>Ne-ai ridicat povara</a:t>
            </a:r>
            <a:br/>
            <a:r>
              <a:t>Şi ne-ai chemat să Te urmăm</a:t>
            </a:r>
            <a:br/>
            <a:r>
              <a:t>Şi să-Ţi purtăm ocara.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Îţi mulţumim că glasul Tău</a:t>
            </a:r>
            <a:br/>
            <a:r>
              <a:t>Ne cheamă să ne-nveţe;</a:t>
            </a:r>
            <a:br/>
            <a:r>
              <a:t>Fă, Te rugăm, să-l ascultăm,</a:t>
            </a:r>
            <a:br/>
            <a:r>
              <a:t>Urmând a-lui poveţe.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Ajută-ne să preţuim</a:t>
            </a:r>
            <a:br/>
            <a:r>
              <a:t>Iubirea-Ţi minunată!</a:t>
            </a:r>
            <a:br/>
            <a:r>
              <a:t>Dă-ne ajutor ca să-Ţi slujim,</a:t>
            </a:r>
            <a:br/>
            <a:r>
              <a:t>Cu viaţa noastră toată!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Ajută-ne ca-ntreaga zi</a:t>
            </a:r>
            <a:br/>
            <a:r>
              <a:t>Cuminte s-o petrecem!</a:t>
            </a:r>
            <a:br/>
            <a:r>
              <a:t>Să ne zidim şi să-Ţi slujim,</a:t>
            </a:r>
            <a:br/>
            <a:r>
              <a:t>Prin ea ca sfinţi să trecem.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