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Gândind la Tine, harul mă inundă</a:t>
            </a:r>
            <a:br/>
            <a:r>
              <a:t>Şi primăvara-n suflet se coboară,</a:t>
            </a:r>
            <a:br/>
            <a:r>
              <a:t>Iar pacea Ta plăcută şi profundă,</a:t>
            </a:r>
            <a:br/>
            <a:r>
              <a:t>Isus desăvârşit mă înconjoară.</a:t>
            </a:r>
            <a:br/>
            <a:r>
              <a:t>Gândind la Tine, totul se lumină</a:t>
            </a:r>
            <a:br/>
            <a:r>
              <a:t>Şi gând şi cale pentru veşnicie,</a:t>
            </a:r>
            <a:br/>
            <a:r>
              <a:t>/: Sunt înălţat din lumea cea de tină,</a:t>
            </a:r>
            <a:br/>
            <a:r>
              <a:t>Isuse,-n sfânta Ta, Împărăţie!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Gândind la Tine-mi frăgezesc în toate</a:t>
            </a:r>
            <a:br/>
            <a:r>
              <a:t>Virtuţile alese şi prea sfinte</a:t>
            </a:r>
            <a:br/>
            <a:r>
              <a:t>Şi trec curat printre-ale lumii gloate,</a:t>
            </a:r>
            <a:br/>
            <a:r>
              <a:t>Isus spre ţinta care-mi stă-nainte.</a:t>
            </a:r>
            <a:br/>
            <a:r>
              <a:t>Gândind la Tine, dragostea se-aprinde</a:t>
            </a:r>
            <a:br/>
            <a:r>
              <a:t>Şi frumuseţea Ta mă copleşeşte.</a:t>
            </a:r>
            <a:br/>
            <a:r>
              <a:t>/: Simt viaţa cum încet mi se desprinde,</a:t>
            </a:r>
            <a:br/>
            <a:r>
              <a:t>Isus de veacu-n care-acum trăieşte.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Gândind la Tine, port cu biruinţă</a:t>
            </a:r>
            <a:br/>
            <a:r>
              <a:t>Al adevărului stindard oriunde</a:t>
            </a:r>
            <a:br/>
            <a:r>
              <a:t>Şi-n rai prefac noian de suferinţă</a:t>
            </a:r>
            <a:br/>
            <a:r>
              <a:t>Isus, prin Duhul Tău ce mă pătrunde.</a:t>
            </a:r>
            <a:br/>
            <a:r>
              <a:t>Gândind la Tine, înţeleg Isuse,</a:t>
            </a:r>
            <a:br/>
            <a:r>
              <a:t>Tot mai deplin ce eşti Tu pentru mine.</a:t>
            </a:r>
            <a:br/>
            <a:r>
              <a:t>/: Şi toate harurile-mi sunt aduse</a:t>
            </a:r>
            <a:br/>
            <a:r>
              <a:t>Când eu trăiesc, gândind adânc la Tine.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