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Gândul meu spre Tine zboară, Tată Ceresc,</a:t>
            </a:r>
            <a:br/>
            <a:r>
              <a:t>N-am cuvinte îndeajuns să Îţi mulţumesc!</a:t>
            </a:r>
            <a:br/>
            <a:r>
              <a:t>Eu mi-am pus numai în Tine încrederea,</a:t>
            </a:r>
            <a:br/>
            <a:r>
              <a:t>Fă ce vrei, Doamne, cu viaţa mea.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fiecare clipă vreau să-Ţi mulţumesc,</a:t>
            </a:r>
            <a:br/>
            <a:r>
              <a:t>Pentru fiecare zi din viaţă Te slăvesc</a:t>
            </a:r>
            <a:br/>
            <a:r>
              <a:t>Şi în fiecare clipă, Doamne, eu Îţi cânt,</a:t>
            </a:r>
            <a:br/>
            <a:r>
              <a:t>Eşti tot ce-am mai scump pe pământ!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Mă închin cu mulţumire în Faţa Ta</a:t>
            </a:r>
            <a:br/>
            <a:r>
              <a:t>Chiar dacă nu îmi dărui tot ce aş vrea.</a:t>
            </a:r>
            <a:br/>
            <a:r>
              <a:t>Dacă voia mea nu este şi planul Tău,</a:t>
            </a:r>
            <a:br/>
            <a:r>
              <a:t>Mă dezleg de tot ce-mi doresc 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fiecare clipă vreau să-Ţi mulţumesc,</a:t>
            </a:r>
            <a:br/>
            <a:r>
              <a:t> Pentru fiecare zi din viaţă Te slăvesc</a:t>
            </a:r>
            <a:br/>
            <a:r>
              <a:t> Şi în fiecare clipă, Doamne, eu Îţi cânt,</a:t>
            </a:r>
            <a:br/>
            <a:r>
              <a:t> Eşti tot ce-am mai scump pe pământ!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Iubirea Ta îmi umple inima,</a:t>
            </a:r>
            <a:br/>
            <a:r>
              <a:t>Nu mai este loc de altceva în viaţa mea.</a:t>
            </a:r>
            <a:br/>
            <a:r>
              <a:t>Iubirea Ta, vreau să rămân în ea,</a:t>
            </a:r>
            <a:br/>
            <a:r>
              <a:t>S-o trăiesc deplin, Ţie mă închin!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Pentru fiecare clipă vreau să-Ţi mulţumesc,</a:t>
            </a:r>
            <a:br/>
            <a:r>
              <a:t> Pentru fiecare zi din viaţă Te slăvesc</a:t>
            </a:r>
            <a:br/>
            <a:r>
              <a:t> Şi în fiecare clipă, Doamne, eu Îţi cânt,</a:t>
            </a:r>
            <a:br/>
            <a:r>
              <a:t> Eşti tot ce-am mai scump pe pământ!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