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Glasul Domnului ne cheamă:</a:t>
            </a:r>
            <a:br/>
            <a:r>
              <a:t>Vremea-i să ne deşteptăm.</a:t>
            </a:r>
            <a:br/>
            <a:r>
              <a:t>Mare este secerişul,</a:t>
            </a:r>
            <a:br/>
            <a:r>
              <a:t>Lucrători, o, sunt puţini!</a:t>
            </a:r>
            <a:br/>
            <a:r>
              <a:t>El te cheamă şi pe tine</a:t>
            </a:r>
            <a:br/>
            <a:r>
              <a:t>Să lucrezi în via Sa.</a:t>
            </a:r>
            <a:br/>
            <a:r>
              <a:t>O! răspunde cu grăbire:</a:t>
            </a:r>
            <a:br/>
            <a:r>
              <a:t>„Mă predau în slujba Ta".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Fără să treci mări întinse</a:t>
            </a:r>
            <a:br/>
            <a:r>
              <a:t>Pe Isus îl poţi vesti.</a:t>
            </a:r>
            <a:br/>
            <a:r>
              <a:t>Câte suflete pierdute</a:t>
            </a:r>
            <a:br/>
            <a:r>
              <a:t>Se găsesc chiar lângă noi!</a:t>
            </a:r>
            <a:br/>
            <a:r>
              <a:t>Grea osândă le aşteaptă!</a:t>
            </a:r>
            <a:br/>
            <a:r>
              <a:t>Dă-le-o mână de-ajutor!</a:t>
            </a:r>
            <a:br/>
            <a:r>
              <a:t>De-ţi lipseşte îndrăzneala,</a:t>
            </a:r>
            <a:br/>
            <a:r>
              <a:t>Domnul ţi-e sprijinitor.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O vorbire iscusită</a:t>
            </a:r>
            <a:br/>
            <a:r>
              <a:t>Dacă n-ai primit ca dar,</a:t>
            </a:r>
            <a:br/>
            <a:r>
              <a:t>Spune-aşa cum poţi tu spune</a:t>
            </a:r>
            <a:br/>
            <a:r>
              <a:t>Că Isus te-a mântuit,</a:t>
            </a:r>
            <a:br/>
            <a:r>
              <a:t>C-al Lui sânge curs pe cruce</a:t>
            </a:r>
            <a:br/>
            <a:r>
              <a:t>Spală pe-orice păcătos.</a:t>
            </a:r>
            <a:br/>
            <a:r>
              <a:t>De-ţi lipseşte-nţelepciunea</a:t>
            </a:r>
            <a:br/>
            <a:r>
              <a:t>Cere-o Domnului Hristos!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Braţul Domnului ţi-e sprijin,</a:t>
            </a:r>
            <a:br/>
            <a:r>
              <a:t>El te-ajută în nevoi.</a:t>
            </a:r>
            <a:br/>
            <a:r>
              <a:t>După lupte şi suspine,</a:t>
            </a:r>
            <a:br/>
            <a:r>
              <a:t>Fericit vei fi la El.</a:t>
            </a:r>
            <a:br/>
            <a:r>
              <a:t>Pregătit-a chiar cunună</a:t>
            </a:r>
            <a:br/>
            <a:r>
              <a:t>Pentru scumpu-l lucrător;</a:t>
            </a:r>
            <a:br/>
            <a:r>
              <a:t>Răsplătirea va fi mare</a:t>
            </a:r>
            <a:br/>
            <a:r>
              <a:t>Pentru cel sârguitor.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