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Goarna din cer a sunat!</a:t>
            </a:r>
            <a:br/>
            <a:r>
              <a:t>Ascultaţi, ascultaţi!</a:t>
            </a:r>
            <a:br/>
            <a:r>
              <a:t>Ea vesteşte-n lung şi-n lat:</a:t>
            </a:r>
            <a:br/>
            <a:r>
              <a:t>„Domnul va veni!"</a:t>
            </a:r>
            <a:br/>
            <a:r>
              <a:t>Voi toţi, câţi dormiţi,</a:t>
            </a:r>
            <a:br/>
            <a:r>
              <a:t>Câţi dormiţi, câţi dormiţi,</a:t>
            </a:r>
            <a:br/>
            <a:r>
              <a:t>Din somn vă treziţi!</a:t>
            </a:r>
            <a:br/>
            <a:r>
              <a:t>„Domnul va veni!"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Trâmbiţa răsună iar!</a:t>
            </a:r>
            <a:br/>
            <a:r>
              <a:t>Ascultaţi, ascultaţi!</a:t>
            </a:r>
            <a:br/>
            <a:r>
              <a:t>Glasul ei se-aude clar:</a:t>
            </a:r>
            <a:br/>
            <a:r>
              <a:t>„Domnul va veni!"</a:t>
            </a:r>
            <a:br/>
            <a:r>
              <a:t>Vegheaţi şi-aşteptaţi,</a:t>
            </a:r>
            <a:br/>
            <a:r>
              <a:t>Şi-aşteptaţi, şi-aşteptaţi,</a:t>
            </a:r>
            <a:br/>
            <a:r>
              <a:t>Cu dor să-L chemaţi:</a:t>
            </a:r>
            <a:br/>
            <a:r>
              <a:t>„Vino mai curând!"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Cântă goarna cânt frumos!</a:t>
            </a:r>
            <a:br/>
            <a:r>
              <a:t>Ascultaţi, ascultaţi!</a:t>
            </a:r>
            <a:br/>
            <a:r>
              <a:t>Pentru cei ai lui Hristos:</a:t>
            </a:r>
            <a:br/>
            <a:r>
              <a:t>„Vine Mirele!"</a:t>
            </a:r>
            <a:br/>
            <a:r>
              <a:t>'Nainte-I ieşiţi,</a:t>
            </a:r>
            <a:br/>
            <a:r>
              <a:t>Ieşiţi, ieşiţi!</a:t>
            </a:r>
            <a:br/>
            <a:r>
              <a:t>Cu toţi izbucniţi:</a:t>
            </a:r>
            <a:br/>
            <a:r>
              <a:t>„Vino, Mire scump!"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