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Haideţi la lucru-acuma,</a:t>
            </a:r>
            <a:br/>
            <a:r>
              <a:t>Cât mai puteţi lucra!</a:t>
            </a:r>
            <a:br/>
            <a:r>
              <a:t>Haideţi, că-n timpul nopţii</a:t>
            </a:r>
            <a:br/>
            <a:r>
              <a:t>Nu veţi mai lucra!</a:t>
            </a:r>
            <a:br/>
            <a:r>
              <a:t>Haideţi, de dimineaţă,</a:t>
            </a:r>
            <a:br/>
            <a:r>
              <a:t>La lucru-n zori de zi!</a:t>
            </a:r>
            <a:br/>
            <a:r>
              <a:t>Haideţi, că-n timpul nopţii</a:t>
            </a:r>
            <a:br/>
            <a:r>
              <a:t>Lucrul va-nceta!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Prindeţi prileju-acuma,</a:t>
            </a:r>
            <a:br/>
            <a:r>
              <a:t>Cât mai puteţi lucra!</a:t>
            </a:r>
            <a:br/>
            <a:r>
              <a:t>Prindeţi orice minută</a:t>
            </a:r>
            <a:br/>
            <a:r>
              <a:t>Şi lucraţi mereu!</a:t>
            </a:r>
            <a:br/>
            <a:r>
              <a:t>Munciţi fără-ncetare!</a:t>
            </a:r>
            <a:br/>
            <a:r>
              <a:t>Din răsputeri munciţi!</a:t>
            </a:r>
            <a:br/>
            <a:r>
              <a:t>Ziua lucraţi, căci noaptea</a:t>
            </a:r>
            <a:br/>
            <a:r>
              <a:t>Nu veţi mai lucra!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Ziua e timp de lucru,</a:t>
            </a:r>
            <a:br/>
            <a:r>
              <a:t>Noaptea vă odihniţi.</a:t>
            </a:r>
            <a:br/>
            <a:r>
              <a:t>Daţi zor în timpul zilei!</a:t>
            </a:r>
            <a:br/>
            <a:r>
              <a:t>Necurmat lucraţi!</a:t>
            </a:r>
            <a:br/>
            <a:r>
              <a:t>Lucraţi până-i lumină!</a:t>
            </a:r>
            <a:br/>
            <a:r>
              <a:t>Seara vă odihniţi!</a:t>
            </a:r>
            <a:br/>
            <a:r>
              <a:t>Ziua zoriţi, căci noaptea</a:t>
            </a:r>
            <a:br/>
            <a:r>
              <a:t>Nu puteţi lucra!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