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Harul Domnului nostru Isus Hristos</a:t>
            </a:r>
            <a:br/>
            <a:r>
              <a:t>Şi dragostea lui Dumnezeu</a:t>
            </a:r>
            <a:br/>
            <a:r>
              <a:t>Şi-mpărtăşirea Sfântului Duh</a:t>
            </a:r>
            <a:br/>
            <a:r>
              <a:t>Fie cu noi toţi, cu noi, cu toţi! 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