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„Iată, Eu vin curând!</a:t>
            </a:r>
            <a:br/>
            <a:r>
              <a:t>Vegheaţi în aşteptarea Mea!"</a:t>
            </a:r>
            <a:br/>
            <a:r>
              <a:t>E-ndemnul lui Isus,</a:t>
            </a:r>
            <a:br/>
            <a:r>
              <a:t>Doritul nostru Domn.</a:t>
            </a:r>
            <a:br/>
            <a:r>
              <a:t>Aleluia! Aleluia! (bis)</a:t>
            </a:r>
            <a:br/>
            <a:r>
              <a:t>Da, vino mai curând,</a:t>
            </a:r>
            <a:br/>
            <a:r>
              <a:t>Mântuitor iubit!</a:t>
            </a:r>
            <a:br/>
            <a:r>
              <a:t>Te aşteptăm cu drag,</a:t>
            </a:r>
            <a:br/>
            <a:r>
              <a:t>Dorim să fim cu Tine-n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lume, de Vrăjmaş,</a:t>
            </a:r>
            <a:br/>
            <a:r>
              <a:t>De trupul nostru muritor,</a:t>
            </a:r>
            <a:br/>
            <a:r>
              <a:t>De firea noastră rea,</a:t>
            </a:r>
            <a:br/>
            <a:r>
              <a:t>Atuncea vom scăpa.</a:t>
            </a:r>
            <a:br/>
            <a:r>
              <a:t>Aleluia! Aleluia! (bis)</a:t>
            </a:r>
            <a:br/>
            <a:r>
              <a:t>Da, vino mai curând,</a:t>
            </a:r>
            <a:br/>
            <a:r>
              <a:t>Mântuitor iubit!</a:t>
            </a:r>
            <a:br/>
            <a:r>
              <a:t>Te aşteptăm cu drag,</a:t>
            </a:r>
            <a:br/>
            <a:r>
              <a:t>Nădejdea noastră eşti doar Tu,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Necazuri şi dureri</a:t>
            </a:r>
            <a:br/>
            <a:r>
              <a:t>Ne-ncearcă-aici adeseori;</a:t>
            </a:r>
            <a:br/>
            <a:r>
              <a:t>Sus însă va-nceta</a:t>
            </a:r>
            <a:br/>
            <a:r>
              <a:t>Să curgă lacrima.</a:t>
            </a:r>
            <a:br/>
            <a:r>
              <a:t>Aleluia! Aleluia! (bis)</a:t>
            </a:r>
            <a:br/>
            <a:r>
              <a:t>Da, vino mai curând,</a:t>
            </a:r>
            <a:br/>
            <a:r>
              <a:t>Mântuitor iubit!</a:t>
            </a:r>
            <a:br/>
            <a:r>
              <a:t>Te aşteptăm cu drag,</a:t>
            </a:r>
            <a:br/>
            <a:r>
              <a:t>O, vin' şi-Ţi ia Biserica!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