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Iată-mă-n tăcere</a:t>
            </a:r>
            <a:br/>
            <a:r>
              <a:t>Stau în Faţa Ta:</a:t>
            </a:r>
            <a:br/>
            <a:r>
              <a:t>Cu ochii credinţei</a:t>
            </a:r>
            <a:br/>
            <a:r>
              <a:t>Eu Te văd aici.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Glasul Tău acuma</a:t>
            </a:r>
            <a:br/>
            <a:r>
              <a:t>Să-l aud eu vreau,</a:t>
            </a:r>
            <a:br/>
            <a:r>
              <a:t>Şi numai pe Tine</a:t>
            </a:r>
            <a:br/>
            <a:r>
              <a:t>Vreau să Te ascult.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Dă-mi Cuvântul Tău bun,</a:t>
            </a:r>
            <a:br/>
            <a:r>
              <a:t>Scump Mântuitor,</a:t>
            </a:r>
            <a:br/>
            <a:r>
              <a:t>Să-mi răsune-n suflet</a:t>
            </a:r>
            <a:br/>
            <a:r>
              <a:t>Glasul Tău iubit!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El e-a mea Lumină,</a:t>
            </a:r>
            <a:br/>
            <a:r>
              <a:t>Călăuza mea,</a:t>
            </a:r>
            <a:br/>
            <a:r>
              <a:t>El e Apa Vieţii,</a:t>
            </a:r>
            <a:br/>
            <a:r>
              <a:t>Mana cea din cer.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Să Te-ascult vreau, Doamne,</a:t>
            </a:r>
            <a:br/>
            <a:r>
              <a:t>Deci vorbeşte-mi Tu!</a:t>
            </a:r>
            <a:br/>
            <a:r>
              <a:t>Făr-al Tău Cuvânt, eu</a:t>
            </a:r>
            <a:br/>
            <a:r>
              <a:t>Nu pot să trăiesc.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El să mă înveţe</a:t>
            </a:r>
            <a:br/>
            <a:r>
              <a:t>Harul să-Ţi cunosc,</a:t>
            </a:r>
            <a:br/>
            <a:r>
              <a:t>El să-mi dea putere</a:t>
            </a:r>
            <a:br/>
            <a:r>
              <a:t>Credincios să-Ţi fiu.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Glasul Tău în mine</a:t>
            </a:r>
            <a:br/>
            <a:r>
              <a:t>Să rodească vreau,</a:t>
            </a:r>
            <a:br/>
            <a:r>
              <a:t>Roade pentru Tine</a:t>
            </a:r>
            <a:br/>
            <a:r>
              <a:t>Şi spre slava 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