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Inimi trudite, veniţi la Isus!</a:t>
            </a:r>
            <a:br/>
            <a:r>
              <a:t>Nu-ntârziaţi, veniţi la El!</a:t>
            </a:r>
            <a:br/>
            <a:r>
              <a:t>Linişte, pace, odihnă vă dă,</a:t>
            </a:r>
            <a:br/>
            <a:r>
              <a:t>Căci Domnul păcii El 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Veniţi la El, veniţi degrab'!</a:t>
            </a:r>
            <a:br/>
            <a:r>
              <a:t>Veniţi la Domnul Isus şi la sângele Lui!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Toţi vinovaţii, veniţi la Isus!</a:t>
            </a:r>
            <a:br/>
            <a:r>
              <a:t>Nu-ntârziaţi, veniţi la El!</a:t>
            </a:r>
            <a:br/>
            <a:r>
              <a:t>Iertarea în sângele Lui găsiţi</a:t>
            </a:r>
            <a:br/>
            <a:r>
              <a:t>Pentru al vostru păcat.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Veniţi la El, veniţi degrab'!</a:t>
            </a:r>
            <a:br/>
            <a:r>
              <a:t>Veniţi la Domnul Isus şi la sângele Lui!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Veniţi voi, toţi cei robiţi de Satan!</a:t>
            </a:r>
            <a:br/>
            <a:r>
              <a:t>Nu-ntârziaţi, veniţi la El!</a:t>
            </a:r>
            <a:br/>
            <a:r>
              <a:t>Domnul Isus izbăvire vă dă,</a:t>
            </a:r>
            <a:br/>
            <a:r>
              <a:t>Din orice lanţ de păcat...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Veniţi la El, veniţi degrab'!</a:t>
            </a:r>
            <a:br/>
            <a:r>
              <a:t>Veniţi la Domnul Isus şi la sângele Lui!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